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3" r:id="rId1"/>
  </p:sldMasterIdLst>
  <p:sldIdLst>
    <p:sldId id="256" r:id="rId2"/>
    <p:sldId id="257" r:id="rId3"/>
    <p:sldId id="258" r:id="rId4"/>
    <p:sldId id="259" r:id="rId5"/>
    <p:sldId id="265" r:id="rId6"/>
    <p:sldId id="260" r:id="rId7"/>
    <p:sldId id="261" r:id="rId8"/>
    <p:sldId id="264"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58"/>
  </p:normalViewPr>
  <p:slideViewPr>
    <p:cSldViewPr>
      <p:cViewPr varScale="1">
        <p:scale>
          <a:sx n="120" d="100"/>
          <a:sy n="120" d="100"/>
        </p:scale>
        <p:origin x="736"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261F255-BEA4-42C1-8E25-51FFCB4C32DD}" type="datetimeFigureOut">
              <a:rPr lang="en-US" smtClean="0"/>
              <a:t>11/13/25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01766-2E27-4206-BDF8-9E1C658FBE58}"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0151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61F255-BEA4-42C1-8E25-51FFCB4C32DD}" type="datetimeFigureOut">
              <a:rPr lang="en-US" smtClean="0"/>
              <a:t>11/13/25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01766-2E27-4206-BDF8-9E1C658FBE58}" type="slidenum">
              <a:rPr lang="en-US" smtClean="0"/>
              <a:t>‹#›</a:t>
            </a:fld>
            <a:endParaRPr lang="en-US"/>
          </a:p>
        </p:txBody>
      </p:sp>
    </p:spTree>
    <p:extLst>
      <p:ext uri="{BB962C8B-B14F-4D97-AF65-F5344CB8AC3E}">
        <p14:creationId xmlns:p14="http://schemas.microsoft.com/office/powerpoint/2010/main" val="632956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61F255-BEA4-42C1-8E25-51FFCB4C32DD}" type="datetimeFigureOut">
              <a:rPr lang="en-US" smtClean="0"/>
              <a:t>11/13/25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01766-2E27-4206-BDF8-9E1C658FBE58}" type="slidenum">
              <a:rPr lang="en-US" smtClean="0"/>
              <a:t>‹#›</a:t>
            </a:fld>
            <a:endParaRPr lang="en-US"/>
          </a:p>
        </p:txBody>
      </p:sp>
    </p:spTree>
    <p:extLst>
      <p:ext uri="{BB962C8B-B14F-4D97-AF65-F5344CB8AC3E}">
        <p14:creationId xmlns:p14="http://schemas.microsoft.com/office/powerpoint/2010/main" val="1791469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61F255-BEA4-42C1-8E25-51FFCB4C32DD}" type="datetimeFigureOut">
              <a:rPr lang="en-US" smtClean="0"/>
              <a:t>11/13/25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01766-2E27-4206-BDF8-9E1C658FBE58}" type="slidenum">
              <a:rPr lang="en-US" smtClean="0"/>
              <a:t>‹#›</a:t>
            </a:fld>
            <a:endParaRPr lang="en-US"/>
          </a:p>
        </p:txBody>
      </p:sp>
    </p:spTree>
    <p:extLst>
      <p:ext uri="{BB962C8B-B14F-4D97-AF65-F5344CB8AC3E}">
        <p14:creationId xmlns:p14="http://schemas.microsoft.com/office/powerpoint/2010/main" val="1300940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261F255-BEA4-42C1-8E25-51FFCB4C32DD}" type="datetimeFigureOut">
              <a:rPr lang="en-US" smtClean="0"/>
              <a:t>11/13/25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01766-2E27-4206-BDF8-9E1C658FBE58}"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4343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261F255-BEA4-42C1-8E25-51FFCB4C32DD}" type="datetimeFigureOut">
              <a:rPr lang="en-US" smtClean="0"/>
              <a:t>11/13/25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01766-2E27-4206-BDF8-9E1C658FBE58}" type="slidenum">
              <a:rPr lang="en-US" smtClean="0"/>
              <a:t>‹#›</a:t>
            </a:fld>
            <a:endParaRPr lang="en-US"/>
          </a:p>
        </p:txBody>
      </p:sp>
    </p:spTree>
    <p:extLst>
      <p:ext uri="{BB962C8B-B14F-4D97-AF65-F5344CB8AC3E}">
        <p14:creationId xmlns:p14="http://schemas.microsoft.com/office/powerpoint/2010/main" val="3657326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261F255-BEA4-42C1-8E25-51FFCB4C32DD}" type="datetimeFigureOut">
              <a:rPr lang="en-US" smtClean="0"/>
              <a:t>11/13/25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B01766-2E27-4206-BDF8-9E1C658FBE58}" type="slidenum">
              <a:rPr lang="en-US" smtClean="0"/>
              <a:t>‹#›</a:t>
            </a:fld>
            <a:endParaRPr lang="en-US"/>
          </a:p>
        </p:txBody>
      </p:sp>
    </p:spTree>
    <p:extLst>
      <p:ext uri="{BB962C8B-B14F-4D97-AF65-F5344CB8AC3E}">
        <p14:creationId xmlns:p14="http://schemas.microsoft.com/office/powerpoint/2010/main" val="2811669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261F255-BEA4-42C1-8E25-51FFCB4C32DD}" type="datetimeFigureOut">
              <a:rPr lang="en-US" smtClean="0"/>
              <a:t>11/13/25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B01766-2E27-4206-BDF8-9E1C658FBE58}" type="slidenum">
              <a:rPr lang="en-US" smtClean="0"/>
              <a:t>‹#›</a:t>
            </a:fld>
            <a:endParaRPr lang="en-US"/>
          </a:p>
        </p:txBody>
      </p:sp>
    </p:spTree>
    <p:extLst>
      <p:ext uri="{BB962C8B-B14F-4D97-AF65-F5344CB8AC3E}">
        <p14:creationId xmlns:p14="http://schemas.microsoft.com/office/powerpoint/2010/main" val="2261836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261F255-BEA4-42C1-8E25-51FFCB4C32DD}" type="datetimeFigureOut">
              <a:rPr lang="en-US" smtClean="0"/>
              <a:t>11/13/25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55B01766-2E27-4206-BDF8-9E1C658FBE58}" type="slidenum">
              <a:rPr lang="en-US" smtClean="0"/>
              <a:t>‹#›</a:t>
            </a:fld>
            <a:endParaRPr lang="en-US"/>
          </a:p>
        </p:txBody>
      </p:sp>
    </p:spTree>
    <p:extLst>
      <p:ext uri="{BB962C8B-B14F-4D97-AF65-F5344CB8AC3E}">
        <p14:creationId xmlns:p14="http://schemas.microsoft.com/office/powerpoint/2010/main" val="4094728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F261F255-BEA4-42C1-8E25-51FFCB4C32DD}" type="datetimeFigureOut">
              <a:rPr lang="en-US" smtClean="0"/>
              <a:t>11/13/25</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5B01766-2E27-4206-BDF8-9E1C658FBE58}" type="slidenum">
              <a:rPr lang="en-US" smtClean="0"/>
              <a:t>‹#›</a:t>
            </a:fld>
            <a:endParaRPr lang="en-US"/>
          </a:p>
        </p:txBody>
      </p:sp>
    </p:spTree>
    <p:extLst>
      <p:ext uri="{BB962C8B-B14F-4D97-AF65-F5344CB8AC3E}">
        <p14:creationId xmlns:p14="http://schemas.microsoft.com/office/powerpoint/2010/main" val="187021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261F255-BEA4-42C1-8E25-51FFCB4C32DD}" type="datetimeFigureOut">
              <a:rPr lang="en-US" smtClean="0"/>
              <a:t>11/13/25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01766-2E27-4206-BDF8-9E1C658FBE58}" type="slidenum">
              <a:rPr lang="en-US" smtClean="0"/>
              <a:t>‹#›</a:t>
            </a:fld>
            <a:endParaRPr lang="en-US"/>
          </a:p>
        </p:txBody>
      </p:sp>
    </p:spTree>
    <p:extLst>
      <p:ext uri="{BB962C8B-B14F-4D97-AF65-F5344CB8AC3E}">
        <p14:creationId xmlns:p14="http://schemas.microsoft.com/office/powerpoint/2010/main" val="2429758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F261F255-BEA4-42C1-8E25-51FFCB4C32DD}" type="datetimeFigureOut">
              <a:rPr lang="en-US" smtClean="0"/>
              <a:t>11/13/25</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55B01766-2E27-4206-BDF8-9E1C658FBE58}"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6203214"/>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s://webapps.salisbury.edu/ets/workOrder" TargetMode="External"/><Relationship Id="rId2" Type="http://schemas.openxmlformats.org/officeDocument/2006/relationships/hyperlink" Target="https://www.salisbury.edu/reserv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keepvid.com/" TargetMode="External"/><Relationship Id="rId2" Type="http://schemas.openxmlformats.org/officeDocument/2006/relationships/hyperlink" Target="http://www.youtube.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sueventtech@gmail.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Event Production Tutorial</a:t>
            </a:r>
          </a:p>
        </p:txBody>
      </p:sp>
      <p:pic>
        <p:nvPicPr>
          <p:cNvPr id="1026" name="Picture 2" descr="Person standing on a stage with speackers and other items available for venu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8512" y="2057400"/>
            <a:ext cx="5952696"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1694587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886700" cy="1325563"/>
          </a:xfrm>
        </p:spPr>
        <p:txBody>
          <a:bodyPr/>
          <a:lstStyle/>
          <a:p>
            <a:pPr algn="ctr"/>
            <a:r>
              <a:rPr lang="en-US" dirty="0"/>
              <a:t>Planning an Event</a:t>
            </a:r>
          </a:p>
        </p:txBody>
      </p:sp>
      <p:sp>
        <p:nvSpPr>
          <p:cNvPr id="3" name="Content Placeholder 2"/>
          <p:cNvSpPr>
            <a:spLocks noGrp="1"/>
          </p:cNvSpPr>
          <p:nvPr>
            <p:ph idx="1"/>
          </p:nvPr>
        </p:nvSpPr>
        <p:spPr>
          <a:xfrm>
            <a:off x="493568" y="1143000"/>
            <a:ext cx="8421832" cy="5486400"/>
          </a:xfrm>
        </p:spPr>
        <p:txBody>
          <a:bodyPr>
            <a:normAutofit/>
          </a:bodyPr>
          <a:lstStyle/>
          <a:p>
            <a:r>
              <a:rPr lang="en-US" dirty="0"/>
              <a:t>Decide a range of dates</a:t>
            </a:r>
          </a:p>
          <a:p>
            <a:r>
              <a:rPr lang="en-US" dirty="0"/>
              <a:t>Speak with Facility Reservations to reserve a room and add our services</a:t>
            </a:r>
          </a:p>
          <a:p>
            <a:pPr lvl="1"/>
            <a:r>
              <a:rPr lang="en-US" sz="1600" dirty="0">
                <a:hlinkClick r:id="rId2"/>
              </a:rPr>
              <a:t>https://www.salisbury.edu/reserve</a:t>
            </a:r>
            <a:r>
              <a:rPr lang="en-US" sz="1600" dirty="0"/>
              <a:t> </a:t>
            </a:r>
          </a:p>
          <a:p>
            <a:pPr lvl="1"/>
            <a:r>
              <a:rPr lang="en-US" dirty="0"/>
              <a:t>When reserving a room through Facilities Reservations and adding our services, please add all of the applicable equipment you will be needing for your event</a:t>
            </a:r>
          </a:p>
          <a:p>
            <a:pPr lvl="1"/>
            <a:r>
              <a:rPr lang="en-US" dirty="0"/>
              <a:t>Example: Laptop and projector package, sound system package</a:t>
            </a:r>
          </a:p>
          <a:p>
            <a:pPr lvl="1"/>
            <a:r>
              <a:rPr lang="en-US" sz="1700" dirty="0"/>
              <a:t>Note that once you request the specific technical services required at your event, additions are highly discouraged, as we may not be able to accommodate them. Please carefully plan your event so you avoid having to make additions/alterations to the reservation</a:t>
            </a:r>
          </a:p>
          <a:p>
            <a:r>
              <a:rPr lang="en-US" dirty="0"/>
              <a:t>If event is LESS than 2 weeks away from reservation date, you must fill out a Last Minute Event Services Request, which can be accessed here</a:t>
            </a:r>
          </a:p>
          <a:p>
            <a:pPr lvl="1"/>
            <a:r>
              <a:rPr lang="en-US" dirty="0">
                <a:hlinkClick r:id="rId3"/>
              </a:rPr>
              <a:t>https://webapps.salisbury.edu/ets/workOrder</a:t>
            </a:r>
            <a:endParaRPr lang="en-US" dirty="0"/>
          </a:p>
          <a:p>
            <a:pPr marL="0" indent="0">
              <a:buNone/>
            </a:pPr>
            <a:endParaRPr lang="en-US" sz="2000" dirty="0"/>
          </a:p>
        </p:txBody>
      </p:sp>
    </p:spTree>
    <p:extLst>
      <p:ext uri="{BB962C8B-B14F-4D97-AF65-F5344CB8AC3E}">
        <p14:creationId xmlns:p14="http://schemas.microsoft.com/office/powerpoint/2010/main" val="328570398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505" y="80673"/>
            <a:ext cx="7886700" cy="1325563"/>
          </a:xfrm>
        </p:spPr>
        <p:txBody>
          <a:bodyPr/>
          <a:lstStyle/>
          <a:p>
            <a:pPr algn="ctr"/>
            <a:r>
              <a:rPr lang="en-US" dirty="0"/>
              <a:t>Planning an Event “continued”</a:t>
            </a:r>
          </a:p>
        </p:txBody>
      </p:sp>
      <p:sp>
        <p:nvSpPr>
          <p:cNvPr id="4" name="Content Placeholder 3"/>
          <p:cNvSpPr>
            <a:spLocks noGrp="1"/>
          </p:cNvSpPr>
          <p:nvPr>
            <p:ph idx="1"/>
          </p:nvPr>
        </p:nvSpPr>
        <p:spPr>
          <a:xfrm>
            <a:off x="442480" y="1406236"/>
            <a:ext cx="8286750" cy="5257800"/>
          </a:xfrm>
        </p:spPr>
        <p:txBody>
          <a:bodyPr>
            <a:normAutofit/>
          </a:bodyPr>
          <a:lstStyle/>
          <a:p>
            <a:r>
              <a:rPr lang="en-US" sz="2000" dirty="0"/>
              <a:t>After the venue has been reserved through Facilities Reservations and Event Technical Services has been added to the reservation, we will have record of your event.</a:t>
            </a:r>
          </a:p>
          <a:p>
            <a:pPr lvl="1"/>
            <a:r>
              <a:rPr lang="en-US" sz="1700" dirty="0"/>
              <a:t>Please be advised that the scheduled end time of your event is the time that you will need to be out of the room, as there may be other events happening in those rooms after your event. </a:t>
            </a:r>
          </a:p>
          <a:p>
            <a:r>
              <a:rPr lang="en-US" sz="2000" dirty="0"/>
              <a:t>Keep in mind we will do our best to accommodate your event, but equipment is subject to availability</a:t>
            </a:r>
          </a:p>
          <a:p>
            <a:pPr lvl="1"/>
            <a:r>
              <a:rPr lang="en-US" sz="1700" dirty="0"/>
              <a:t>The earlier you request a venue and our services, the more availability we will have to cover your technical needs for the event</a:t>
            </a:r>
          </a:p>
          <a:p>
            <a:r>
              <a:rPr lang="en-US" sz="2000" dirty="0"/>
              <a:t>If applicable, notify us regarding any rehearsal time for your event, along with what equipment you will be needing for the rehearsal.</a:t>
            </a:r>
          </a:p>
          <a:p>
            <a:r>
              <a:rPr lang="en-US" sz="2000" dirty="0"/>
              <a:t>If your event is lighting intensive, such as a dance show or fashion show, we will need a cue sheet with the details of your event</a:t>
            </a:r>
          </a:p>
          <a:p>
            <a:r>
              <a:rPr lang="en-US" sz="2000" dirty="0"/>
              <a:t>If there will be musicians, bands, or other outside performers coming to the event, we will need a technical rider from them. </a:t>
            </a:r>
          </a:p>
          <a:p>
            <a:pPr marL="0" indent="0">
              <a:buNone/>
            </a:pPr>
            <a:endParaRPr lang="en-US" sz="2000" dirty="0"/>
          </a:p>
          <a:p>
            <a:endParaRPr lang="en-US" sz="2000" dirty="0"/>
          </a:p>
        </p:txBody>
      </p:sp>
    </p:spTree>
    <p:extLst>
      <p:ext uri="{BB962C8B-B14F-4D97-AF65-F5344CB8AC3E}">
        <p14:creationId xmlns:p14="http://schemas.microsoft.com/office/powerpoint/2010/main" val="18952170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Planning an </a:t>
            </a:r>
            <a:r>
              <a:rPr lang="en-US"/>
              <a:t>event - continued</a:t>
            </a:r>
            <a:endParaRPr lang="en-US" dirty="0"/>
          </a:p>
        </p:txBody>
      </p:sp>
      <p:sp>
        <p:nvSpPr>
          <p:cNvPr id="3" name="Content Placeholder 2"/>
          <p:cNvSpPr>
            <a:spLocks noGrp="1"/>
          </p:cNvSpPr>
          <p:nvPr>
            <p:ph idx="1"/>
          </p:nvPr>
        </p:nvSpPr>
        <p:spPr/>
        <p:txBody>
          <a:bodyPr>
            <a:normAutofit/>
          </a:bodyPr>
          <a:lstStyle/>
          <a:p>
            <a:r>
              <a:rPr lang="en-US" dirty="0"/>
              <a:t>Using </a:t>
            </a:r>
            <a:r>
              <a:rPr lang="en-US" sz="3500" dirty="0">
                <a:hlinkClick r:id="rId2"/>
              </a:rPr>
              <a:t>www.youtube.com</a:t>
            </a:r>
            <a:r>
              <a:rPr lang="en-US" sz="3500" dirty="0"/>
              <a:t> videos</a:t>
            </a:r>
            <a:r>
              <a:rPr lang="en-US" dirty="0"/>
              <a:t> at events is strongly discouraged, as the connection is highly unreliable </a:t>
            </a:r>
          </a:p>
          <a:p>
            <a:r>
              <a:rPr lang="en-US" dirty="0"/>
              <a:t>Find video exporter </a:t>
            </a:r>
            <a:r>
              <a:rPr lang="en-US" sz="1600" dirty="0">
                <a:hlinkClick r:id="rId3"/>
              </a:rPr>
              <a:t>www.keepvid.com</a:t>
            </a:r>
            <a:r>
              <a:rPr lang="en-US" dirty="0">
                <a:hlinkClick r:id="rId3"/>
              </a:rPr>
              <a:t> </a:t>
            </a:r>
            <a:r>
              <a:rPr lang="en-US" dirty="0"/>
              <a:t>and copy and paste YouTube link there. Then provide video on a </a:t>
            </a:r>
            <a:r>
              <a:rPr lang="en-US" dirty="0" err="1"/>
              <a:t>flashdrive</a:t>
            </a:r>
            <a:r>
              <a:rPr lang="en-US" dirty="0"/>
              <a:t> for display in .mp4 or .</a:t>
            </a:r>
            <a:r>
              <a:rPr lang="en-US" dirty="0" err="1"/>
              <a:t>wmv</a:t>
            </a:r>
            <a:r>
              <a:rPr lang="en-US" dirty="0"/>
              <a:t> format</a:t>
            </a:r>
          </a:p>
          <a:p>
            <a:r>
              <a:rPr lang="en-US" dirty="0"/>
              <a:t>If applicable, have script/program available for Production Assistants (1 per person)</a:t>
            </a:r>
          </a:p>
          <a:p>
            <a:r>
              <a:rPr lang="en-US" dirty="0"/>
              <a:t>Step by step directions to plan a successful event can be found at the Event Technical Services webpage </a:t>
            </a:r>
            <a:r>
              <a:rPr lang="en-US" sz="2200" dirty="0"/>
              <a:t>https://www.salisbury.edu/administration/student-affairs/guerrieri-student-union/event-technical-services.aspx</a:t>
            </a:r>
          </a:p>
        </p:txBody>
      </p:sp>
    </p:spTree>
    <p:extLst>
      <p:ext uri="{BB962C8B-B14F-4D97-AF65-F5344CB8AC3E}">
        <p14:creationId xmlns:p14="http://schemas.microsoft.com/office/powerpoint/2010/main" val="208946420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Performances and venue info</a:t>
            </a:r>
          </a:p>
        </p:txBody>
      </p:sp>
      <p:sp>
        <p:nvSpPr>
          <p:cNvPr id="3" name="Content Placeholder 2"/>
          <p:cNvSpPr>
            <a:spLocks noGrp="1"/>
          </p:cNvSpPr>
          <p:nvPr>
            <p:ph idx="1"/>
          </p:nvPr>
        </p:nvSpPr>
        <p:spPr>
          <a:xfrm>
            <a:off x="457200" y="1524000"/>
            <a:ext cx="8058150" cy="4652963"/>
          </a:xfrm>
        </p:spPr>
        <p:txBody>
          <a:bodyPr>
            <a:normAutofit fontScale="25000" lnSpcReduction="20000"/>
          </a:bodyPr>
          <a:lstStyle/>
          <a:p>
            <a:r>
              <a:rPr lang="en-US" sz="6400" dirty="0">
                <a:cs typeface="Times New Roman" pitchFamily="18" charset="0"/>
              </a:rPr>
              <a:t>Limitations of each room:</a:t>
            </a:r>
          </a:p>
          <a:p>
            <a:pPr lvl="1"/>
            <a:r>
              <a:rPr lang="en-US" sz="6100" b="1" u="sng" dirty="0">
                <a:cs typeface="Times New Roman" pitchFamily="18" charset="0"/>
              </a:rPr>
              <a:t>Wicomico</a:t>
            </a:r>
          </a:p>
          <a:p>
            <a:pPr lvl="2"/>
            <a:r>
              <a:rPr lang="en-US" sz="5800" dirty="0">
                <a:cs typeface="Times New Roman" pitchFamily="18" charset="0"/>
              </a:rPr>
              <a:t>This room is based on the lighting already available in the room. Color choices are extremely limited. </a:t>
            </a:r>
          </a:p>
          <a:p>
            <a:pPr lvl="2"/>
            <a:r>
              <a:rPr lang="en-US" sz="5800" dirty="0">
                <a:cs typeface="Times New Roman" pitchFamily="18" charset="0"/>
              </a:rPr>
              <a:t>The smaller the performance area the more options. The larger the area the less options.</a:t>
            </a:r>
          </a:p>
          <a:p>
            <a:pPr lvl="2"/>
            <a:r>
              <a:rPr lang="en-US" sz="5800" dirty="0">
                <a:cs typeface="Times New Roman" pitchFamily="18" charset="0"/>
              </a:rPr>
              <a:t> We do not have strobes or black lights available. Intelligent lighting limited to dance style random patterns which remain on. </a:t>
            </a:r>
          </a:p>
          <a:p>
            <a:pPr marL="0" indent="0">
              <a:buNone/>
            </a:pPr>
            <a:r>
              <a:rPr lang="en-US" sz="6400" dirty="0">
                <a:cs typeface="Times New Roman" pitchFamily="18" charset="0"/>
              </a:rPr>
              <a:t> </a:t>
            </a:r>
          </a:p>
          <a:p>
            <a:pPr lvl="1"/>
            <a:r>
              <a:rPr lang="en-US" sz="6100" b="1" u="sng" dirty="0">
                <a:cs typeface="Times New Roman" pitchFamily="18" charset="0"/>
              </a:rPr>
              <a:t>Holloway Hall</a:t>
            </a:r>
          </a:p>
          <a:p>
            <a:pPr lvl="2"/>
            <a:r>
              <a:rPr lang="en-US" sz="5800" dirty="0">
                <a:cs typeface="Times New Roman" pitchFamily="18" charset="0"/>
              </a:rPr>
              <a:t>Lighting subject to the touring events proceeding and following your event. </a:t>
            </a:r>
          </a:p>
          <a:p>
            <a:pPr lvl="2"/>
            <a:r>
              <a:rPr lang="en-US" sz="5800" dirty="0">
                <a:cs typeface="Times New Roman" pitchFamily="18" charset="0"/>
              </a:rPr>
              <a:t>The backdrop can do colors that are a combination of RGB Specials are subject to crew availability for hang and focus.</a:t>
            </a:r>
          </a:p>
          <a:p>
            <a:pPr lvl="2"/>
            <a:r>
              <a:rPr lang="en-US" sz="5800" dirty="0">
                <a:cs typeface="Times New Roman" pitchFamily="18" charset="0"/>
              </a:rPr>
              <a:t>We do not provide props</a:t>
            </a:r>
          </a:p>
          <a:p>
            <a:pPr marL="0" indent="0">
              <a:buNone/>
            </a:pPr>
            <a:endParaRPr lang="en-US" sz="6400" dirty="0">
              <a:cs typeface="Times New Roman" pitchFamily="18" charset="0"/>
            </a:endParaRPr>
          </a:p>
          <a:p>
            <a:r>
              <a:rPr lang="en-US" sz="6400" dirty="0">
                <a:cs typeface="Times New Roman" pitchFamily="18" charset="0"/>
              </a:rPr>
              <a:t>In all areas DJ's are NOT allowed to tie into our system and we can NOT supplement their equipment with our equipment or vice versa</a:t>
            </a:r>
          </a:p>
          <a:p>
            <a:pPr>
              <a:buFontTx/>
              <a:buChar char="-"/>
            </a:pPr>
            <a:endParaRPr lang="en-US" sz="6400" dirty="0">
              <a:cs typeface="Times New Roman" pitchFamily="18" charset="0"/>
            </a:endParaRPr>
          </a:p>
          <a:p>
            <a:r>
              <a:rPr lang="en-US" sz="6400" b="1" dirty="0">
                <a:cs typeface="Times New Roman" pitchFamily="18" charset="0"/>
              </a:rPr>
              <a:t>MEETINGS CAN BE SCHEDULED WEEKS IN ADVANCE TO CHECK OUT FACILITY AND PLAN FOR YOUR EVENT</a:t>
            </a:r>
            <a:endParaRPr lang="en-US" sz="6400" dirty="0">
              <a:cs typeface="Times New Roman" pitchFamily="18" charset="0"/>
            </a:endParaRPr>
          </a:p>
          <a:p>
            <a:endParaRPr lang="en-US" dirty="0"/>
          </a:p>
        </p:txBody>
      </p:sp>
    </p:spTree>
    <p:extLst>
      <p:ext uri="{BB962C8B-B14F-4D97-AF65-F5344CB8AC3E}">
        <p14:creationId xmlns:p14="http://schemas.microsoft.com/office/powerpoint/2010/main" val="1057537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8686800" cy="838200"/>
          </a:xfrm>
        </p:spPr>
        <p:txBody>
          <a:bodyPr/>
          <a:lstStyle/>
          <a:p>
            <a:pPr algn="ctr"/>
            <a:r>
              <a:rPr lang="en-US" dirty="0"/>
              <a:t>Day of </a:t>
            </a:r>
            <a:r>
              <a:rPr lang="en-US"/>
              <a:t>Event Procedures</a:t>
            </a:r>
            <a:endParaRPr lang="en-US" dirty="0"/>
          </a:p>
        </p:txBody>
      </p:sp>
      <p:sp>
        <p:nvSpPr>
          <p:cNvPr id="3" name="Content Placeholder 2"/>
          <p:cNvSpPr>
            <a:spLocks noGrp="1"/>
          </p:cNvSpPr>
          <p:nvPr>
            <p:ph idx="1"/>
          </p:nvPr>
        </p:nvSpPr>
        <p:spPr/>
        <p:txBody>
          <a:bodyPr>
            <a:normAutofit/>
          </a:bodyPr>
          <a:lstStyle/>
          <a:p>
            <a:r>
              <a:rPr lang="en-US" dirty="0"/>
              <a:t>CALM and ORGANIZED</a:t>
            </a:r>
          </a:p>
          <a:p>
            <a:r>
              <a:rPr lang="en-US" dirty="0"/>
              <a:t>Use time in room for spacing, not rehearsal</a:t>
            </a:r>
          </a:p>
          <a:p>
            <a:r>
              <a:rPr lang="en-US" dirty="0"/>
              <a:t>Have any playback organized in a playlist IN SHOW ORDER, clearly labeled according to program</a:t>
            </a:r>
          </a:p>
          <a:p>
            <a:r>
              <a:rPr lang="en-US" dirty="0"/>
              <a:t>Designate a single point of contact for the crew at the event. All info should come through this person to minimize confusion. This person </a:t>
            </a:r>
            <a:r>
              <a:rPr lang="en-US" b="1" u="sng" dirty="0"/>
              <a:t>should not </a:t>
            </a:r>
            <a:r>
              <a:rPr lang="en-US" dirty="0"/>
              <a:t>be in the show or production.</a:t>
            </a:r>
          </a:p>
          <a:p>
            <a:pPr marL="0" indent="0">
              <a:buNone/>
            </a:pPr>
            <a:endParaRPr lang="en-US" dirty="0"/>
          </a:p>
        </p:txBody>
      </p:sp>
    </p:spTree>
    <p:extLst>
      <p:ext uri="{BB962C8B-B14F-4D97-AF65-F5344CB8AC3E}">
        <p14:creationId xmlns:p14="http://schemas.microsoft.com/office/powerpoint/2010/main" val="399041462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Day of Event “continued”</a:t>
            </a:r>
          </a:p>
        </p:txBody>
      </p:sp>
      <p:sp>
        <p:nvSpPr>
          <p:cNvPr id="3" name="Content Placeholder 2"/>
          <p:cNvSpPr>
            <a:spLocks noGrp="1"/>
          </p:cNvSpPr>
          <p:nvPr>
            <p:ph idx="1"/>
          </p:nvPr>
        </p:nvSpPr>
        <p:spPr/>
        <p:txBody>
          <a:bodyPr/>
          <a:lstStyle/>
          <a:p>
            <a:r>
              <a:rPr lang="en-US" dirty="0"/>
              <a:t>Respect the room and be aware. Theatres are an easy place to get hurt, no matter how safe we make it. Be aware of sharp, hot, mobile, and heavy objects. Open-toed shoes must be aware of sharp objects and cords on the floor.</a:t>
            </a:r>
          </a:p>
        </p:txBody>
      </p:sp>
    </p:spTree>
    <p:extLst>
      <p:ext uri="{BB962C8B-B14F-4D97-AF65-F5344CB8AC3E}">
        <p14:creationId xmlns:p14="http://schemas.microsoft.com/office/powerpoint/2010/main" val="34555062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Cancelled events</a:t>
            </a:r>
          </a:p>
        </p:txBody>
      </p:sp>
      <p:sp>
        <p:nvSpPr>
          <p:cNvPr id="3" name="Content Placeholder 2"/>
          <p:cNvSpPr>
            <a:spLocks noGrp="1"/>
          </p:cNvSpPr>
          <p:nvPr>
            <p:ph idx="1"/>
          </p:nvPr>
        </p:nvSpPr>
        <p:spPr/>
        <p:txBody>
          <a:bodyPr>
            <a:normAutofit/>
          </a:bodyPr>
          <a:lstStyle/>
          <a:p>
            <a:r>
              <a:rPr lang="en-US" dirty="0"/>
              <a:t>Notify us ASAP if your event has been cancelled</a:t>
            </a:r>
          </a:p>
          <a:p>
            <a:pPr lvl="1"/>
            <a:r>
              <a:rPr lang="en-US" dirty="0">
                <a:hlinkClick r:id="rId2"/>
              </a:rPr>
              <a:t>sueventtech@gmail.com</a:t>
            </a:r>
            <a:endParaRPr lang="en-US" dirty="0"/>
          </a:p>
        </p:txBody>
      </p:sp>
    </p:spTree>
    <p:extLst>
      <p:ext uri="{BB962C8B-B14F-4D97-AF65-F5344CB8AC3E}">
        <p14:creationId xmlns:p14="http://schemas.microsoft.com/office/powerpoint/2010/main" val="3618401832"/>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docProps/app.xml><?xml version="1.0" encoding="utf-8"?>
<Properties xmlns="http://schemas.openxmlformats.org/officeDocument/2006/extended-properties" xmlns:vt="http://schemas.openxmlformats.org/officeDocument/2006/docPropsVTypes">
  <Template>Retrospect</Template>
  <TotalTime>697</TotalTime>
  <Words>746</Words>
  <Application>Microsoft Macintosh PowerPoint</Application>
  <PresentationFormat>On-screen Show (4:3)</PresentationFormat>
  <Paragraphs>48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Calibri Light</vt:lpstr>
      <vt:lpstr>Times New Roman</vt:lpstr>
      <vt:lpstr>Retrospect</vt:lpstr>
      <vt:lpstr>Event Production Tutorial</vt:lpstr>
      <vt:lpstr>Planning an Event</vt:lpstr>
      <vt:lpstr>Planning an Event “continued”</vt:lpstr>
      <vt:lpstr>Planning an event - continued</vt:lpstr>
      <vt:lpstr>Performances and venue info</vt:lpstr>
      <vt:lpstr>Day of Event Procedures</vt:lpstr>
      <vt:lpstr>Day of Event “continued”</vt:lpstr>
      <vt:lpstr>Cancelled events</vt:lpstr>
    </vt:vector>
  </TitlesOfParts>
  <Company>Salisbury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Event Tutorial</dc:title>
  <dc:creator>Information Technology</dc:creator>
  <cp:lastModifiedBy>Crystal Campbell</cp:lastModifiedBy>
  <cp:revision>41</cp:revision>
  <dcterms:created xsi:type="dcterms:W3CDTF">2012-09-11T14:44:24Z</dcterms:created>
  <dcterms:modified xsi:type="dcterms:W3CDTF">2025-11-13T13:46:56Z</dcterms:modified>
</cp:coreProperties>
</file>