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4"/>
    <p:restoredTop sz="94628"/>
  </p:normalViewPr>
  <p:slideViewPr>
    <p:cSldViewPr snapToGrid="0" snapToObjects="1">
      <p:cViewPr>
        <p:scale>
          <a:sx n="100" d="100"/>
          <a:sy n="100" d="100"/>
        </p:scale>
        <p:origin x="49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2171-DB4C-4CE8-93CB-6DF330D839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A7D8-9F3A-4DDE-BCB1-72DA7D1E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5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A7D8-9F3A-4DDE-BCB1-72DA7D1E0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5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3701-8BF0-E041-B798-4C1DA045C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CAD3E-8DE2-F04A-BC05-7E6AE707F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7E6-93D1-E444-BA83-9FD86A1D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2C3B2-0004-414D-9180-280EB4CC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E6958-8936-D44E-8CA2-181B4648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5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AE7E-DA5A-BD42-A00C-212FC83A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ABAB0-39D2-8148-9871-87358EBDA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69109-5DA0-8A43-8D2E-414B7327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FD95-FFF7-1343-9BBD-66EF7F2C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F1D23-0AF2-C84B-A83A-F779CED5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9B0FCD-F268-7149-B93F-E2EF98803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82779-A086-BA42-9BC5-2E78423AA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8E7C-B5E1-EA42-B159-2D66FD06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23A95-67BF-B643-B363-E8C26DAB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9D9F5-7FBA-6040-B3F1-C2DF53CE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8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55A2-9BA7-AA4B-B527-2708F5E7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C424-202C-C341-9CD8-AD9CE923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AC978-62AD-6641-89DB-5200DABF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2D4C2-F6A5-F145-9F23-7F983BC2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216D-2A00-F542-B810-262960BD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A7DF-F116-554B-808B-782F8F4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95BE0-C667-CE42-9A05-4D81D4F25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6E3C0-038F-9C4D-89E9-F332F214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48FEC-7C9A-834A-A7ED-95490DC8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F374F-363E-0142-81DA-A78A3C4C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8092-3AA1-A34D-8ABF-1101AC5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4E25E-0953-744C-9081-E9FA0790F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419C-9607-4545-82A5-FC0BC0A37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4AB77-EF0F-4241-B23A-1CD6102A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1C0BC-4A4F-AB46-A1D5-0C3666A9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55E36-F728-9440-984C-621730E0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0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D512-39A9-8544-B43E-36F87164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AB424-56CB-EB48-9F25-D21A8B4F9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72A1-DAED-024A-AFAB-6CD84BD5D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BFBF-9F2C-C643-B854-D59EEB7B9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0BCA0-7785-6D42-83CA-A8703E01E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1594A-577A-0F44-AC55-1707EF7D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57384-59C8-0646-87D7-6699E2C4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D05CB-2FB6-5E42-8A35-5DF4E1B8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AADB-7E3B-084E-86AA-6DE1A9BC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65CF1-B407-2C40-A736-0DF7E6D9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1C422-3BEB-BC46-BB2D-0C12E83F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DA621-2879-9247-818D-5ECAFCA6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8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F673C-FC5C-8D44-B24F-DDD852EA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070BD-BC82-9243-B8CC-8D4E81EF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B80B1-CB2A-ED4D-910E-10F85431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D02E-B0BE-3F4F-BD2F-364CB9F3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CF2F-FBBA-A749-A9CD-9D3CB04AC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2B249-45B5-1B45-A6B7-A90F4F96A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20F7B-579D-5248-BA7F-11E8B3BD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D2554-9A16-6549-971F-209961FB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FEE26-B8CF-9545-B7C4-86C13641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4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C083-30A5-D240-BF8E-DD032B84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010017-6A02-A841-8E40-D18F002E3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51B3B-2AD0-004F-B858-D2ADBD1B6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087D6-1771-134E-8089-37CBED8E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AD1EE-7315-8A40-8391-ECAFDFE7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F50C9-AA33-2B42-9543-28DED0F7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14AD2-B00B-FF48-BCB0-E68A0795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45648-F155-2A4F-9940-53B253660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240D3-FAD4-FE42-8EB8-7348406E4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EBFC3-8586-E34A-ABEE-88C6829C1E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C37B-1402-1B46-95CD-02BD8BCF7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DE09-518A-9B49-943B-0F12C6927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8CC1-7FD3-6B45-AEFD-B860FF6F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8F745D-03BD-D04D-9E0D-1B4BC77F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6"/>
    </mc:Choice>
    <mc:Fallback xmlns="">
      <p:transition spd="slow" advTm="307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F8D5B9-8BC7-437C-A96B-20D9B9DD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4"/>
    </mc:Choice>
    <mc:Fallback xmlns="">
      <p:transition spd="slow" advTm="310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B8B6F8-65AA-4436-9566-6F3112A94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" y="0"/>
            <a:ext cx="12119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8"/>
    </mc:Choice>
    <mc:Fallback xmlns="">
      <p:transition spd="slow" advTm="310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930291-E685-4B03-A748-6ED23C9F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" y="0"/>
            <a:ext cx="12110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49"/>
    </mc:Choice>
    <mc:Fallback xmlns="">
      <p:transition spd="slow" advTm="326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9B60FA-A5FB-4490-9562-33835F237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" y="0"/>
            <a:ext cx="12184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9"/>
    </mc:Choice>
    <mc:Fallback xmlns="">
      <p:transition spd="slow" advTm="3030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B0FDEA-7851-4AB3-BDF4-02D86963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2" y="0"/>
            <a:ext cx="1213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9"/>
    </mc:Choice>
    <mc:Fallback xmlns="">
      <p:transition spd="slow" advTm="309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582A29-624D-4999-A67B-4F630848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" y="0"/>
            <a:ext cx="12088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2"/>
    </mc:Choice>
    <mc:Fallback xmlns="">
      <p:transition spd="slow" advTm="311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0E28F-BC19-411C-A125-018DDC04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" y="0"/>
            <a:ext cx="12169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9"/>
    </mc:Choice>
    <mc:Fallback xmlns="">
      <p:transition spd="slow" advTm="3094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550d55-8913-4741-8527-a0e4c9586b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6B1D4C468384786E1CD1857BCCC0F" ma:contentTypeVersion="15" ma:contentTypeDescription="Create a new document." ma:contentTypeScope="" ma:versionID="4e9bd8ae30fa0321ef8876c5c7ef2bc6">
  <xsd:schema xmlns:xsd="http://www.w3.org/2001/XMLSchema" xmlns:xs="http://www.w3.org/2001/XMLSchema" xmlns:p="http://schemas.microsoft.com/office/2006/metadata/properties" xmlns:ns3="52550d55-8913-4741-8527-a0e4c9586b77" xmlns:ns4="0f0fb02f-4035-433b-ba6b-f26fd34b5179" targetNamespace="http://schemas.microsoft.com/office/2006/metadata/properties" ma:root="true" ma:fieldsID="bb70e9b9ddd19748fc30261022827f5a" ns3:_="" ns4:_="">
    <xsd:import namespace="52550d55-8913-4741-8527-a0e4c9586b77"/>
    <xsd:import namespace="0f0fb02f-4035-433b-ba6b-f26fd34b51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50d55-8913-4741-8527-a0e4c9586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fb02f-4035-433b-ba6b-f26fd34b51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4921F-322F-4AA3-BDD4-A98BE73743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2550d55-8913-4741-8527-a0e4c9586b77"/>
    <ds:schemaRef ds:uri="0f0fb02f-4035-433b-ba6b-f26fd34b517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DA4415-5D02-4395-8726-26B77FA6A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2E96E6-F033-4372-8FA0-42AC1A36E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550d55-8913-4741-8527-a0e4c9586b77"/>
    <ds:schemaRef ds:uri="0f0fb02f-4035-433b-ba6b-f26fd34b5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</Words>
  <Application>Microsoft Office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Weaver</dc:creator>
  <cp:lastModifiedBy>Cyndi Funkhouser</cp:lastModifiedBy>
  <cp:revision>10</cp:revision>
  <dcterms:created xsi:type="dcterms:W3CDTF">2021-08-24T16:07:34Z</dcterms:created>
  <dcterms:modified xsi:type="dcterms:W3CDTF">2023-02-28T13:27:09Z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0x010100E926B1D4C468384786E1CD1857BCCC0F</vt:lpwstr>
  </property>
</Properties>
</file>