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</p:sldIdLst>
  <p:sldSz cx="43891200" cy="329184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 Extra Bold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4" d="100"/>
          <a:sy n="14" d="100"/>
        </p:scale>
        <p:origin x="9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36.png"/><Relationship Id="rId3" Type="http://schemas.openxmlformats.org/officeDocument/2006/relationships/image" Target="../media/image25.svg"/><Relationship Id="rId21" Type="http://schemas.openxmlformats.org/officeDocument/2006/relationships/image" Target="../media/image38.pn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14.svg"/><Relationship Id="rId2" Type="http://schemas.openxmlformats.org/officeDocument/2006/relationships/image" Target="../media/image24.png"/><Relationship Id="rId16" Type="http://schemas.openxmlformats.org/officeDocument/2006/relationships/image" Target="../media/image13.pn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4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19" Type="http://schemas.openxmlformats.org/officeDocument/2006/relationships/image" Target="../media/image37.svg"/><Relationship Id="rId4" Type="http://schemas.openxmlformats.org/officeDocument/2006/relationships/image" Target="../media/image3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Relationship Id="rId22" Type="http://schemas.openxmlformats.org/officeDocument/2006/relationships/image" Target="../media/image3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18" Type="http://schemas.openxmlformats.org/officeDocument/2006/relationships/image" Target="../media/image48.png"/><Relationship Id="rId3" Type="http://schemas.openxmlformats.org/officeDocument/2006/relationships/image" Target="../media/image2.svg"/><Relationship Id="rId21" Type="http://schemas.openxmlformats.org/officeDocument/2006/relationships/image" Target="../media/image38.png"/><Relationship Id="rId7" Type="http://schemas.openxmlformats.org/officeDocument/2006/relationships/image" Target="../media/image6.svg"/><Relationship Id="rId12" Type="http://schemas.openxmlformats.org/officeDocument/2006/relationships/image" Target="../media/image44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3.svg"/><Relationship Id="rId5" Type="http://schemas.openxmlformats.org/officeDocument/2006/relationships/image" Target="../media/image4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19" Type="http://schemas.openxmlformats.org/officeDocument/2006/relationships/image" Target="../media/image49.svg"/><Relationship Id="rId4" Type="http://schemas.openxmlformats.org/officeDocument/2006/relationships/image" Target="../media/image3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Relationship Id="rId22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21909" y="1123071"/>
            <a:ext cx="10086535" cy="14939889"/>
            <a:chOff x="0" y="0"/>
            <a:chExt cx="13448714" cy="1991985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448714" cy="19919852"/>
              <a:chOff x="0" y="0"/>
              <a:chExt cx="830168" cy="12296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24343" y="0"/>
                    </a:moveTo>
                    <a:lnTo>
                      <a:pt x="705824" y="0"/>
                    </a:lnTo>
                    <a:cubicBezTo>
                      <a:pt x="774497" y="0"/>
                      <a:pt x="830168" y="55670"/>
                      <a:pt x="830168" y="124343"/>
                    </a:cubicBezTo>
                    <a:lnTo>
                      <a:pt x="830168" y="1105277"/>
                    </a:lnTo>
                    <a:cubicBezTo>
                      <a:pt x="830168" y="1173950"/>
                      <a:pt x="774497" y="1229620"/>
                      <a:pt x="705824" y="1229620"/>
                    </a:cubicBezTo>
                    <a:lnTo>
                      <a:pt x="124343" y="1229620"/>
                    </a:lnTo>
                    <a:cubicBezTo>
                      <a:pt x="55670" y="1229620"/>
                      <a:pt x="0" y="1173950"/>
                      <a:pt x="0" y="1105277"/>
                    </a:cubicBezTo>
                    <a:lnTo>
                      <a:pt x="0" y="124343"/>
                    </a:lnTo>
                    <a:cubicBezTo>
                      <a:pt x="0" y="55670"/>
                      <a:pt x="55670" y="0"/>
                      <a:pt x="124343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8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67323" y="528320"/>
              <a:ext cx="12714068" cy="2470849"/>
              <a:chOff x="0" y="0"/>
              <a:chExt cx="784819" cy="15252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84819" cy="152522"/>
              </a:xfrm>
              <a:custGeom>
                <a:avLst/>
                <a:gdLst/>
                <a:ahLst/>
                <a:cxnLst/>
                <a:rect l="l" t="t" r="r" b="b"/>
                <a:pathLst>
                  <a:path w="784819" h="152522">
                    <a:moveTo>
                      <a:pt x="76261" y="0"/>
                    </a:moveTo>
                    <a:lnTo>
                      <a:pt x="708558" y="0"/>
                    </a:lnTo>
                    <a:cubicBezTo>
                      <a:pt x="728784" y="0"/>
                      <a:pt x="748181" y="8035"/>
                      <a:pt x="762483" y="22336"/>
                    </a:cubicBezTo>
                    <a:cubicBezTo>
                      <a:pt x="776784" y="36638"/>
                      <a:pt x="784819" y="56035"/>
                      <a:pt x="784819" y="76261"/>
                    </a:cubicBezTo>
                    <a:lnTo>
                      <a:pt x="784819" y="76261"/>
                    </a:lnTo>
                    <a:cubicBezTo>
                      <a:pt x="784819" y="96486"/>
                      <a:pt x="776784" y="115884"/>
                      <a:pt x="762483" y="130185"/>
                    </a:cubicBezTo>
                    <a:cubicBezTo>
                      <a:pt x="748181" y="144487"/>
                      <a:pt x="728784" y="152522"/>
                      <a:pt x="708558" y="152522"/>
                    </a:cubicBezTo>
                    <a:lnTo>
                      <a:pt x="76261" y="152522"/>
                    </a:lnTo>
                    <a:cubicBezTo>
                      <a:pt x="56035" y="152522"/>
                      <a:pt x="36638" y="144487"/>
                      <a:pt x="22336" y="130185"/>
                    </a:cubicBezTo>
                    <a:cubicBezTo>
                      <a:pt x="8035" y="115884"/>
                      <a:pt x="0" y="96486"/>
                      <a:pt x="0" y="76261"/>
                    </a:cubicBezTo>
                    <a:lnTo>
                      <a:pt x="0" y="76261"/>
                    </a:lnTo>
                    <a:cubicBezTo>
                      <a:pt x="0" y="56035"/>
                      <a:pt x="8035" y="36638"/>
                      <a:pt x="22336" y="22336"/>
                    </a:cubicBezTo>
                    <a:cubicBezTo>
                      <a:pt x="36638" y="8035"/>
                      <a:pt x="56035" y="0"/>
                      <a:pt x="7626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868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621909" y="16996632"/>
            <a:ext cx="10086535" cy="14939889"/>
            <a:chOff x="0" y="0"/>
            <a:chExt cx="13448714" cy="19919852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448714" cy="19919852"/>
              <a:chOff x="0" y="0"/>
              <a:chExt cx="830168" cy="122962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24343" y="0"/>
                    </a:moveTo>
                    <a:lnTo>
                      <a:pt x="705824" y="0"/>
                    </a:lnTo>
                    <a:cubicBezTo>
                      <a:pt x="774497" y="0"/>
                      <a:pt x="830168" y="55670"/>
                      <a:pt x="830168" y="124343"/>
                    </a:cubicBezTo>
                    <a:lnTo>
                      <a:pt x="830168" y="1105277"/>
                    </a:lnTo>
                    <a:cubicBezTo>
                      <a:pt x="830168" y="1173950"/>
                      <a:pt x="774497" y="1229620"/>
                      <a:pt x="705824" y="1229620"/>
                    </a:cubicBezTo>
                    <a:lnTo>
                      <a:pt x="124343" y="1229620"/>
                    </a:lnTo>
                    <a:cubicBezTo>
                      <a:pt x="55670" y="1229620"/>
                      <a:pt x="0" y="1173950"/>
                      <a:pt x="0" y="1105277"/>
                    </a:cubicBezTo>
                    <a:lnTo>
                      <a:pt x="0" y="124343"/>
                    </a:lnTo>
                    <a:cubicBezTo>
                      <a:pt x="0" y="55670"/>
                      <a:pt x="55670" y="0"/>
                      <a:pt x="124343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367323" y="528320"/>
              <a:ext cx="12714068" cy="2470849"/>
              <a:chOff x="0" y="0"/>
              <a:chExt cx="784819" cy="15252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784819" cy="152522"/>
              </a:xfrm>
              <a:custGeom>
                <a:avLst/>
                <a:gdLst/>
                <a:ahLst/>
                <a:cxnLst/>
                <a:rect l="l" t="t" r="r" b="b"/>
                <a:pathLst>
                  <a:path w="784819" h="152522">
                    <a:moveTo>
                      <a:pt x="76261" y="0"/>
                    </a:moveTo>
                    <a:lnTo>
                      <a:pt x="708558" y="0"/>
                    </a:lnTo>
                    <a:cubicBezTo>
                      <a:pt x="728784" y="0"/>
                      <a:pt x="748181" y="8035"/>
                      <a:pt x="762483" y="22336"/>
                    </a:cubicBezTo>
                    <a:cubicBezTo>
                      <a:pt x="776784" y="36638"/>
                      <a:pt x="784819" y="56035"/>
                      <a:pt x="784819" y="76261"/>
                    </a:cubicBezTo>
                    <a:lnTo>
                      <a:pt x="784819" y="76261"/>
                    </a:lnTo>
                    <a:cubicBezTo>
                      <a:pt x="784819" y="96486"/>
                      <a:pt x="776784" y="115884"/>
                      <a:pt x="762483" y="130185"/>
                    </a:cubicBezTo>
                    <a:cubicBezTo>
                      <a:pt x="748181" y="144487"/>
                      <a:pt x="728784" y="152522"/>
                      <a:pt x="708558" y="152522"/>
                    </a:cubicBezTo>
                    <a:lnTo>
                      <a:pt x="76261" y="152522"/>
                    </a:lnTo>
                    <a:cubicBezTo>
                      <a:pt x="56035" y="152522"/>
                      <a:pt x="36638" y="144487"/>
                      <a:pt x="22336" y="130185"/>
                    </a:cubicBezTo>
                    <a:cubicBezTo>
                      <a:pt x="8035" y="115884"/>
                      <a:pt x="0" y="96486"/>
                      <a:pt x="0" y="76261"/>
                    </a:cubicBezTo>
                    <a:lnTo>
                      <a:pt x="0" y="76261"/>
                    </a:lnTo>
                    <a:cubicBezTo>
                      <a:pt x="0" y="56035"/>
                      <a:pt x="8035" y="36638"/>
                      <a:pt x="22336" y="22336"/>
                    </a:cubicBezTo>
                    <a:cubicBezTo>
                      <a:pt x="36638" y="8035"/>
                      <a:pt x="56035" y="0"/>
                      <a:pt x="7626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33331767" y="1123071"/>
            <a:ext cx="10086535" cy="14939889"/>
            <a:chOff x="0" y="0"/>
            <a:chExt cx="13448714" cy="19919852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3448714" cy="19919852"/>
              <a:chOff x="0" y="0"/>
              <a:chExt cx="830168" cy="12296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24343" y="0"/>
                    </a:moveTo>
                    <a:lnTo>
                      <a:pt x="705824" y="0"/>
                    </a:lnTo>
                    <a:cubicBezTo>
                      <a:pt x="774497" y="0"/>
                      <a:pt x="830168" y="55670"/>
                      <a:pt x="830168" y="124343"/>
                    </a:cubicBezTo>
                    <a:lnTo>
                      <a:pt x="830168" y="1105277"/>
                    </a:lnTo>
                    <a:cubicBezTo>
                      <a:pt x="830168" y="1173950"/>
                      <a:pt x="774497" y="1229620"/>
                      <a:pt x="705824" y="1229620"/>
                    </a:cubicBezTo>
                    <a:lnTo>
                      <a:pt x="124343" y="1229620"/>
                    </a:lnTo>
                    <a:cubicBezTo>
                      <a:pt x="55670" y="1229620"/>
                      <a:pt x="0" y="1173950"/>
                      <a:pt x="0" y="1105277"/>
                    </a:cubicBezTo>
                    <a:lnTo>
                      <a:pt x="0" y="124343"/>
                    </a:lnTo>
                    <a:cubicBezTo>
                      <a:pt x="0" y="55670"/>
                      <a:pt x="55670" y="0"/>
                      <a:pt x="124343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231254" y="420494"/>
              <a:ext cx="12986206" cy="3436059"/>
              <a:chOff x="0" y="0"/>
              <a:chExt cx="801618" cy="21210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01618" cy="212102"/>
              </a:xfrm>
              <a:custGeom>
                <a:avLst/>
                <a:gdLst/>
                <a:ahLst/>
                <a:cxnLst/>
                <a:rect l="l" t="t" r="r" b="b"/>
                <a:pathLst>
                  <a:path w="801618" h="212102">
                    <a:moveTo>
                      <a:pt x="106051" y="0"/>
                    </a:moveTo>
                    <a:lnTo>
                      <a:pt x="695566" y="0"/>
                    </a:lnTo>
                    <a:cubicBezTo>
                      <a:pt x="754137" y="0"/>
                      <a:pt x="801618" y="47481"/>
                      <a:pt x="801618" y="106051"/>
                    </a:cubicBezTo>
                    <a:lnTo>
                      <a:pt x="801618" y="106051"/>
                    </a:lnTo>
                    <a:cubicBezTo>
                      <a:pt x="801618" y="164622"/>
                      <a:pt x="754137" y="212102"/>
                      <a:pt x="695566" y="212102"/>
                    </a:cubicBezTo>
                    <a:lnTo>
                      <a:pt x="106051" y="212102"/>
                    </a:lnTo>
                    <a:cubicBezTo>
                      <a:pt x="47481" y="212102"/>
                      <a:pt x="0" y="164622"/>
                      <a:pt x="0" y="106051"/>
                    </a:cubicBezTo>
                    <a:lnTo>
                      <a:pt x="0" y="106051"/>
                    </a:lnTo>
                    <a:cubicBezTo>
                      <a:pt x="0" y="47481"/>
                      <a:pt x="47481" y="0"/>
                      <a:pt x="10605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33331767" y="16996632"/>
            <a:ext cx="10086535" cy="14939889"/>
            <a:chOff x="0" y="0"/>
            <a:chExt cx="13448714" cy="19919852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3448714" cy="19919852"/>
              <a:chOff x="0" y="0"/>
              <a:chExt cx="830168" cy="1229621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24343" y="0"/>
                    </a:moveTo>
                    <a:lnTo>
                      <a:pt x="705824" y="0"/>
                    </a:lnTo>
                    <a:cubicBezTo>
                      <a:pt x="774497" y="0"/>
                      <a:pt x="830168" y="55670"/>
                      <a:pt x="830168" y="124343"/>
                    </a:cubicBezTo>
                    <a:lnTo>
                      <a:pt x="830168" y="1105277"/>
                    </a:lnTo>
                    <a:cubicBezTo>
                      <a:pt x="830168" y="1173950"/>
                      <a:pt x="774497" y="1229620"/>
                      <a:pt x="705824" y="1229620"/>
                    </a:cubicBezTo>
                    <a:lnTo>
                      <a:pt x="124343" y="1229620"/>
                    </a:lnTo>
                    <a:cubicBezTo>
                      <a:pt x="55670" y="1229620"/>
                      <a:pt x="0" y="1173950"/>
                      <a:pt x="0" y="1105277"/>
                    </a:cubicBezTo>
                    <a:lnTo>
                      <a:pt x="0" y="124343"/>
                    </a:lnTo>
                    <a:cubicBezTo>
                      <a:pt x="0" y="55670"/>
                      <a:pt x="55670" y="0"/>
                      <a:pt x="124343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367323" y="528320"/>
              <a:ext cx="12714068" cy="2470849"/>
              <a:chOff x="0" y="0"/>
              <a:chExt cx="784819" cy="152522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784819" cy="152522"/>
              </a:xfrm>
              <a:custGeom>
                <a:avLst/>
                <a:gdLst/>
                <a:ahLst/>
                <a:cxnLst/>
                <a:rect l="l" t="t" r="r" b="b"/>
                <a:pathLst>
                  <a:path w="784819" h="152522">
                    <a:moveTo>
                      <a:pt x="76261" y="0"/>
                    </a:moveTo>
                    <a:lnTo>
                      <a:pt x="708558" y="0"/>
                    </a:lnTo>
                    <a:cubicBezTo>
                      <a:pt x="728784" y="0"/>
                      <a:pt x="748181" y="8035"/>
                      <a:pt x="762483" y="22336"/>
                    </a:cubicBezTo>
                    <a:cubicBezTo>
                      <a:pt x="776784" y="36638"/>
                      <a:pt x="784819" y="56035"/>
                      <a:pt x="784819" y="76261"/>
                    </a:cubicBezTo>
                    <a:lnTo>
                      <a:pt x="784819" y="76261"/>
                    </a:lnTo>
                    <a:cubicBezTo>
                      <a:pt x="784819" y="96486"/>
                      <a:pt x="776784" y="115884"/>
                      <a:pt x="762483" y="130185"/>
                    </a:cubicBezTo>
                    <a:cubicBezTo>
                      <a:pt x="748181" y="144487"/>
                      <a:pt x="728784" y="152522"/>
                      <a:pt x="708558" y="152522"/>
                    </a:cubicBezTo>
                    <a:lnTo>
                      <a:pt x="76261" y="152522"/>
                    </a:lnTo>
                    <a:cubicBezTo>
                      <a:pt x="56035" y="152522"/>
                      <a:pt x="36638" y="144487"/>
                      <a:pt x="22336" y="130185"/>
                    </a:cubicBezTo>
                    <a:cubicBezTo>
                      <a:pt x="8035" y="115884"/>
                      <a:pt x="0" y="96486"/>
                      <a:pt x="0" y="76261"/>
                    </a:cubicBezTo>
                    <a:lnTo>
                      <a:pt x="0" y="76261"/>
                    </a:lnTo>
                    <a:cubicBezTo>
                      <a:pt x="0" y="56035"/>
                      <a:pt x="8035" y="36638"/>
                      <a:pt x="22336" y="22336"/>
                    </a:cubicBezTo>
                    <a:cubicBezTo>
                      <a:pt x="36638" y="8035"/>
                      <a:pt x="56035" y="0"/>
                      <a:pt x="7626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</p:grpSp>
      <p:grpSp>
        <p:nvGrpSpPr>
          <p:cNvPr id="33" name="Group 33"/>
          <p:cNvGrpSpPr/>
          <p:nvPr/>
        </p:nvGrpSpPr>
        <p:grpSpPr>
          <a:xfrm>
            <a:off x="11606212" y="5334105"/>
            <a:ext cx="20646537" cy="6728169"/>
            <a:chOff x="0" y="0"/>
            <a:chExt cx="27528715" cy="8970892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27528715" cy="8970892"/>
              <a:chOff x="0" y="0"/>
              <a:chExt cx="1731325" cy="564194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731325" cy="564194"/>
              </a:xfrm>
              <a:custGeom>
                <a:avLst/>
                <a:gdLst/>
                <a:ahLst/>
                <a:cxnLst/>
                <a:rect l="l" t="t" r="r" b="b"/>
                <a:pathLst>
                  <a:path w="1731325" h="564194">
                    <a:moveTo>
                      <a:pt x="59622" y="0"/>
                    </a:moveTo>
                    <a:lnTo>
                      <a:pt x="1671702" y="0"/>
                    </a:lnTo>
                    <a:cubicBezTo>
                      <a:pt x="1687515" y="0"/>
                      <a:pt x="1702680" y="6282"/>
                      <a:pt x="1713862" y="17463"/>
                    </a:cubicBezTo>
                    <a:cubicBezTo>
                      <a:pt x="1725043" y="28644"/>
                      <a:pt x="1731325" y="43809"/>
                      <a:pt x="1731325" y="59622"/>
                    </a:cubicBezTo>
                    <a:lnTo>
                      <a:pt x="1731325" y="504571"/>
                    </a:lnTo>
                    <a:cubicBezTo>
                      <a:pt x="1731325" y="537500"/>
                      <a:pt x="1704631" y="564194"/>
                      <a:pt x="1671702" y="564194"/>
                    </a:cubicBezTo>
                    <a:lnTo>
                      <a:pt x="59622" y="564194"/>
                    </a:lnTo>
                    <a:cubicBezTo>
                      <a:pt x="26694" y="564194"/>
                      <a:pt x="0" y="537500"/>
                      <a:pt x="0" y="504571"/>
                    </a:cubicBezTo>
                    <a:lnTo>
                      <a:pt x="0" y="59622"/>
                    </a:lnTo>
                    <a:cubicBezTo>
                      <a:pt x="0" y="26694"/>
                      <a:pt x="26694" y="0"/>
                      <a:pt x="59622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19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960345" y="325664"/>
              <a:ext cx="25680132" cy="2016063"/>
              <a:chOff x="0" y="0"/>
              <a:chExt cx="2085622" cy="163735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085622" cy="163735"/>
              </a:xfrm>
              <a:custGeom>
                <a:avLst/>
                <a:gdLst/>
                <a:ahLst/>
                <a:cxnLst/>
                <a:rect l="l" t="t" r="r" b="b"/>
                <a:pathLst>
                  <a:path w="2085622" h="163735">
                    <a:moveTo>
                      <a:pt x="63914" y="0"/>
                    </a:moveTo>
                    <a:lnTo>
                      <a:pt x="2021708" y="0"/>
                    </a:lnTo>
                    <a:cubicBezTo>
                      <a:pt x="2057007" y="0"/>
                      <a:pt x="2085622" y="28615"/>
                      <a:pt x="2085622" y="63914"/>
                    </a:cubicBezTo>
                    <a:lnTo>
                      <a:pt x="2085622" y="99821"/>
                    </a:lnTo>
                    <a:cubicBezTo>
                      <a:pt x="2085622" y="135120"/>
                      <a:pt x="2057007" y="163735"/>
                      <a:pt x="2021708" y="163735"/>
                    </a:cubicBezTo>
                    <a:lnTo>
                      <a:pt x="63914" y="163735"/>
                    </a:lnTo>
                    <a:cubicBezTo>
                      <a:pt x="28615" y="163735"/>
                      <a:pt x="0" y="135120"/>
                      <a:pt x="0" y="99821"/>
                    </a:cubicBezTo>
                    <a:lnTo>
                      <a:pt x="0" y="63914"/>
                    </a:lnTo>
                    <a:cubicBezTo>
                      <a:pt x="0" y="28615"/>
                      <a:pt x="28615" y="0"/>
                      <a:pt x="6391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597"/>
                  </a:lnSpc>
                </a:pPr>
                <a:endParaRPr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13679407" y="27413744"/>
            <a:ext cx="15524334" cy="5058976"/>
            <a:chOff x="0" y="0"/>
            <a:chExt cx="20699112" cy="6745302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20699112" cy="6745302"/>
              <a:chOff x="0" y="0"/>
              <a:chExt cx="1731325" cy="564194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1731325" cy="564194"/>
              </a:xfrm>
              <a:custGeom>
                <a:avLst/>
                <a:gdLst/>
                <a:ahLst/>
                <a:cxnLst/>
                <a:rect l="l" t="t" r="r" b="b"/>
                <a:pathLst>
                  <a:path w="1731325" h="564194">
                    <a:moveTo>
                      <a:pt x="59622" y="0"/>
                    </a:moveTo>
                    <a:lnTo>
                      <a:pt x="1671702" y="0"/>
                    </a:lnTo>
                    <a:cubicBezTo>
                      <a:pt x="1687515" y="0"/>
                      <a:pt x="1702680" y="6282"/>
                      <a:pt x="1713862" y="17463"/>
                    </a:cubicBezTo>
                    <a:cubicBezTo>
                      <a:pt x="1725043" y="28644"/>
                      <a:pt x="1731325" y="43809"/>
                      <a:pt x="1731325" y="59622"/>
                    </a:cubicBezTo>
                    <a:lnTo>
                      <a:pt x="1731325" y="504571"/>
                    </a:lnTo>
                    <a:cubicBezTo>
                      <a:pt x="1731325" y="537500"/>
                      <a:pt x="1704631" y="564194"/>
                      <a:pt x="1671702" y="564194"/>
                    </a:cubicBezTo>
                    <a:lnTo>
                      <a:pt x="59622" y="564194"/>
                    </a:lnTo>
                    <a:cubicBezTo>
                      <a:pt x="26694" y="564194"/>
                      <a:pt x="0" y="537500"/>
                      <a:pt x="0" y="504571"/>
                    </a:cubicBezTo>
                    <a:lnTo>
                      <a:pt x="0" y="59622"/>
                    </a:lnTo>
                    <a:cubicBezTo>
                      <a:pt x="0" y="26694"/>
                      <a:pt x="26694" y="0"/>
                      <a:pt x="59622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95250"/>
                <a:ext cx="812800" cy="9080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405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722093" y="244870"/>
              <a:ext cx="19309144" cy="1515897"/>
              <a:chOff x="0" y="0"/>
              <a:chExt cx="2085622" cy="163735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2085622" cy="163735"/>
              </a:xfrm>
              <a:custGeom>
                <a:avLst/>
                <a:gdLst/>
                <a:ahLst/>
                <a:cxnLst/>
                <a:rect l="l" t="t" r="r" b="b"/>
                <a:pathLst>
                  <a:path w="2085622" h="163735">
                    <a:moveTo>
                      <a:pt x="63914" y="0"/>
                    </a:moveTo>
                    <a:lnTo>
                      <a:pt x="2021708" y="0"/>
                    </a:lnTo>
                    <a:cubicBezTo>
                      <a:pt x="2057007" y="0"/>
                      <a:pt x="2085622" y="28615"/>
                      <a:pt x="2085622" y="63914"/>
                    </a:cubicBezTo>
                    <a:lnTo>
                      <a:pt x="2085622" y="99821"/>
                    </a:lnTo>
                    <a:cubicBezTo>
                      <a:pt x="2085622" y="135120"/>
                      <a:pt x="2057007" y="163735"/>
                      <a:pt x="2021708" y="163735"/>
                    </a:cubicBezTo>
                    <a:lnTo>
                      <a:pt x="63914" y="163735"/>
                    </a:lnTo>
                    <a:cubicBezTo>
                      <a:pt x="28615" y="163735"/>
                      <a:pt x="0" y="135120"/>
                      <a:pt x="0" y="99821"/>
                    </a:cubicBezTo>
                    <a:lnTo>
                      <a:pt x="0" y="63914"/>
                    </a:lnTo>
                    <a:cubicBezTo>
                      <a:pt x="0" y="28615"/>
                      <a:pt x="28615" y="0"/>
                      <a:pt x="6391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66675"/>
                <a:ext cx="812800" cy="879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60"/>
                  </a:lnSpc>
                </a:pPr>
                <a:endParaRPr/>
              </a:p>
            </p:txBody>
          </p:sp>
        </p:grpSp>
      </p:grpSp>
      <p:pic>
        <p:nvPicPr>
          <p:cNvPr id="47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634814" y="743872"/>
            <a:ext cx="4281260" cy="4275908"/>
          </a:xfrm>
          <a:prstGeom prst="rect">
            <a:avLst/>
          </a:prstGeom>
        </p:spPr>
      </p:pic>
      <p:grpSp>
        <p:nvGrpSpPr>
          <p:cNvPr id="48" name="Group 48"/>
          <p:cNvGrpSpPr/>
          <p:nvPr/>
        </p:nvGrpSpPr>
        <p:grpSpPr>
          <a:xfrm>
            <a:off x="22339764" y="12559261"/>
            <a:ext cx="9912985" cy="14682832"/>
            <a:chOff x="0" y="0"/>
            <a:chExt cx="13217314" cy="19577109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13217314" cy="19577109"/>
              <a:chOff x="0" y="0"/>
              <a:chExt cx="830168" cy="1229621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38822" y="0"/>
                    </a:moveTo>
                    <a:lnTo>
                      <a:pt x="691346" y="0"/>
                    </a:lnTo>
                    <a:cubicBezTo>
                      <a:pt x="768015" y="0"/>
                      <a:pt x="830168" y="62153"/>
                      <a:pt x="830168" y="138822"/>
                    </a:cubicBezTo>
                    <a:lnTo>
                      <a:pt x="830168" y="1090799"/>
                    </a:lnTo>
                    <a:cubicBezTo>
                      <a:pt x="830168" y="1167468"/>
                      <a:pt x="768015" y="1229620"/>
                      <a:pt x="691346" y="1229620"/>
                    </a:cubicBezTo>
                    <a:lnTo>
                      <a:pt x="138822" y="1229620"/>
                    </a:lnTo>
                    <a:cubicBezTo>
                      <a:pt x="62153" y="1229620"/>
                      <a:pt x="0" y="1167468"/>
                      <a:pt x="0" y="1090799"/>
                    </a:cubicBezTo>
                    <a:lnTo>
                      <a:pt x="0" y="138822"/>
                    </a:lnTo>
                    <a:cubicBezTo>
                      <a:pt x="0" y="62153"/>
                      <a:pt x="62153" y="0"/>
                      <a:pt x="138822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324295" y="469115"/>
              <a:ext cx="12568724" cy="3498939"/>
              <a:chOff x="0" y="0"/>
              <a:chExt cx="789430" cy="219765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789430" cy="219765"/>
              </a:xfrm>
              <a:custGeom>
                <a:avLst/>
                <a:gdLst/>
                <a:ahLst/>
                <a:cxnLst/>
                <a:rect l="l" t="t" r="r" b="b"/>
                <a:pathLst>
                  <a:path w="789430" h="219765">
                    <a:moveTo>
                      <a:pt x="109883" y="0"/>
                    </a:moveTo>
                    <a:lnTo>
                      <a:pt x="679548" y="0"/>
                    </a:lnTo>
                    <a:cubicBezTo>
                      <a:pt x="740234" y="0"/>
                      <a:pt x="789430" y="49196"/>
                      <a:pt x="789430" y="109883"/>
                    </a:cubicBezTo>
                    <a:lnTo>
                      <a:pt x="789430" y="109883"/>
                    </a:lnTo>
                    <a:cubicBezTo>
                      <a:pt x="789430" y="139025"/>
                      <a:pt x="777853" y="166974"/>
                      <a:pt x="757246" y="187581"/>
                    </a:cubicBezTo>
                    <a:cubicBezTo>
                      <a:pt x="736639" y="208188"/>
                      <a:pt x="708690" y="219765"/>
                      <a:pt x="679548" y="219765"/>
                    </a:cubicBezTo>
                    <a:lnTo>
                      <a:pt x="109883" y="219765"/>
                    </a:lnTo>
                    <a:cubicBezTo>
                      <a:pt x="49196" y="219765"/>
                      <a:pt x="0" y="170569"/>
                      <a:pt x="0" y="109883"/>
                    </a:cubicBezTo>
                    <a:lnTo>
                      <a:pt x="0" y="109883"/>
                    </a:lnTo>
                    <a:cubicBezTo>
                      <a:pt x="0" y="49196"/>
                      <a:pt x="49196" y="0"/>
                      <a:pt x="10988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>
            <a:off x="11620449" y="12559261"/>
            <a:ext cx="9912985" cy="14682832"/>
            <a:chOff x="0" y="0"/>
            <a:chExt cx="13217314" cy="19577109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13217314" cy="19577109"/>
              <a:chOff x="0" y="0"/>
              <a:chExt cx="830168" cy="1229621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38822" y="0"/>
                    </a:moveTo>
                    <a:lnTo>
                      <a:pt x="691346" y="0"/>
                    </a:lnTo>
                    <a:cubicBezTo>
                      <a:pt x="768015" y="0"/>
                      <a:pt x="830168" y="62153"/>
                      <a:pt x="830168" y="138822"/>
                    </a:cubicBezTo>
                    <a:lnTo>
                      <a:pt x="830168" y="1090799"/>
                    </a:lnTo>
                    <a:cubicBezTo>
                      <a:pt x="830168" y="1167468"/>
                      <a:pt x="768015" y="1229620"/>
                      <a:pt x="691346" y="1229620"/>
                    </a:cubicBezTo>
                    <a:lnTo>
                      <a:pt x="138822" y="1229620"/>
                    </a:lnTo>
                    <a:cubicBezTo>
                      <a:pt x="62153" y="1229620"/>
                      <a:pt x="0" y="1167468"/>
                      <a:pt x="0" y="1090799"/>
                    </a:cubicBezTo>
                    <a:lnTo>
                      <a:pt x="0" y="138822"/>
                    </a:lnTo>
                    <a:cubicBezTo>
                      <a:pt x="0" y="62153"/>
                      <a:pt x="62153" y="0"/>
                      <a:pt x="138822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324295" y="469115"/>
              <a:ext cx="12568724" cy="3498939"/>
              <a:chOff x="0" y="0"/>
              <a:chExt cx="789430" cy="219765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789430" cy="219765"/>
              </a:xfrm>
              <a:custGeom>
                <a:avLst/>
                <a:gdLst/>
                <a:ahLst/>
                <a:cxnLst/>
                <a:rect l="l" t="t" r="r" b="b"/>
                <a:pathLst>
                  <a:path w="789430" h="219765">
                    <a:moveTo>
                      <a:pt x="109883" y="0"/>
                    </a:moveTo>
                    <a:lnTo>
                      <a:pt x="679548" y="0"/>
                    </a:lnTo>
                    <a:cubicBezTo>
                      <a:pt x="740234" y="0"/>
                      <a:pt x="789430" y="49196"/>
                      <a:pt x="789430" y="109883"/>
                    </a:cubicBezTo>
                    <a:lnTo>
                      <a:pt x="789430" y="109883"/>
                    </a:lnTo>
                    <a:cubicBezTo>
                      <a:pt x="789430" y="139025"/>
                      <a:pt x="777853" y="166974"/>
                      <a:pt x="757246" y="187581"/>
                    </a:cubicBezTo>
                    <a:cubicBezTo>
                      <a:pt x="736639" y="208188"/>
                      <a:pt x="708690" y="219765"/>
                      <a:pt x="679548" y="219765"/>
                    </a:cubicBezTo>
                    <a:lnTo>
                      <a:pt x="109883" y="219765"/>
                    </a:lnTo>
                    <a:cubicBezTo>
                      <a:pt x="49196" y="219765"/>
                      <a:pt x="0" y="170569"/>
                      <a:pt x="0" y="109883"/>
                    </a:cubicBezTo>
                    <a:lnTo>
                      <a:pt x="0" y="109883"/>
                    </a:lnTo>
                    <a:cubicBezTo>
                      <a:pt x="0" y="49196"/>
                      <a:pt x="49196" y="0"/>
                      <a:pt x="10988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</p:grpSp>
      <p:pic>
        <p:nvPicPr>
          <p:cNvPr id="63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778992" y="7388020"/>
            <a:ext cx="4465937" cy="3984018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118391" y="11047817"/>
            <a:ext cx="5982258" cy="4731423"/>
          </a:xfrm>
          <a:prstGeom prst="rect">
            <a:avLst/>
          </a:prstGeom>
        </p:spPr>
      </p:pic>
      <p:pic>
        <p:nvPicPr>
          <p:cNvPr id="65" name="Picture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6721686" y="26342989"/>
            <a:ext cx="4289140" cy="4643754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460110" y="25321759"/>
            <a:ext cx="3516987" cy="3407081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521357" y="29125843"/>
            <a:ext cx="3843757" cy="2718585"/>
          </a:xfrm>
          <a:prstGeom prst="rect">
            <a:avLst/>
          </a:prstGeom>
        </p:spPr>
      </p:pic>
      <p:pic>
        <p:nvPicPr>
          <p:cNvPr id="69" name="Picture 6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590232" y="9627105"/>
            <a:ext cx="5378269" cy="5378269"/>
          </a:xfrm>
          <a:prstGeom prst="rect">
            <a:avLst/>
          </a:prstGeom>
        </p:spPr>
      </p:pic>
      <p:pic>
        <p:nvPicPr>
          <p:cNvPr id="71" name="Picture 7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23325846" y="19276661"/>
            <a:ext cx="7940820" cy="5290572"/>
          </a:xfrm>
          <a:prstGeom prst="rect">
            <a:avLst/>
          </a:prstGeom>
        </p:spPr>
      </p:pic>
      <p:sp>
        <p:nvSpPr>
          <p:cNvPr id="72" name="TextBox 72"/>
          <p:cNvSpPr txBox="1"/>
          <p:nvPr/>
        </p:nvSpPr>
        <p:spPr>
          <a:xfrm>
            <a:off x="11427802" y="1992777"/>
            <a:ext cx="16972568" cy="432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45"/>
              </a:lnSpc>
            </a:pPr>
            <a:r>
              <a:rPr lang="en-US" sz="12389" dirty="0">
                <a:solidFill>
                  <a:srgbClr val="760000"/>
                </a:solidFill>
                <a:latin typeface="Open Sans Extra Bold"/>
              </a:rPr>
              <a:t>My Company’s Name</a:t>
            </a:r>
          </a:p>
          <a:p>
            <a:pPr algn="ctr">
              <a:lnSpc>
                <a:spcPts val="17345"/>
              </a:lnSpc>
            </a:pPr>
            <a:endParaRPr lang="en-US" sz="12389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390916" y="1659385"/>
            <a:ext cx="10548523" cy="261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7493" dirty="0">
                <a:solidFill>
                  <a:srgbClr val="760000"/>
                </a:solidFill>
                <a:latin typeface="Open Sans Extra Bold"/>
              </a:rPr>
              <a:t>Market or Industry</a:t>
            </a:r>
          </a:p>
          <a:p>
            <a:pPr algn="ctr">
              <a:lnSpc>
                <a:spcPts val="10490"/>
              </a:lnSpc>
            </a:pPr>
            <a:endParaRPr lang="en-US" sz="7493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390916" y="17479677"/>
            <a:ext cx="10548523" cy="261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7493">
                <a:solidFill>
                  <a:srgbClr val="760000"/>
                </a:solidFill>
                <a:latin typeface="Open Sans Extra Bold"/>
              </a:rPr>
              <a:t>Marketing &amp; Sales</a:t>
            </a:r>
          </a:p>
          <a:p>
            <a:pPr algn="ctr">
              <a:lnSpc>
                <a:spcPts val="10490"/>
              </a:lnSpc>
            </a:pPr>
            <a:endParaRPr lang="en-US" sz="7493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33154199" y="1323587"/>
            <a:ext cx="10548523" cy="528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7493">
                <a:solidFill>
                  <a:srgbClr val="760000"/>
                </a:solidFill>
                <a:latin typeface="Open Sans Extra Bold"/>
              </a:rPr>
              <a:t>How Do You Make Money?</a:t>
            </a:r>
          </a:p>
          <a:p>
            <a:pPr algn="ctr">
              <a:lnSpc>
                <a:spcPts val="10490"/>
              </a:lnSpc>
            </a:pPr>
            <a:endParaRPr lang="en-US" sz="7493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10490"/>
              </a:lnSpc>
            </a:pPr>
            <a:endParaRPr lang="en-US" sz="7493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33100773" y="17479677"/>
            <a:ext cx="10548523" cy="261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7493">
                <a:solidFill>
                  <a:srgbClr val="760000"/>
                </a:solidFill>
                <a:latin typeface="Open Sans Extra Bold"/>
              </a:rPr>
              <a:t>Pricing &amp; Costs</a:t>
            </a:r>
          </a:p>
          <a:p>
            <a:pPr algn="ctr">
              <a:lnSpc>
                <a:spcPts val="10490"/>
              </a:lnSpc>
            </a:pPr>
            <a:endParaRPr lang="en-US" sz="7493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11478740" y="5691546"/>
            <a:ext cx="20933721" cy="1134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0"/>
              </a:lnSpc>
            </a:pPr>
            <a:r>
              <a:rPr lang="en-US" sz="6693">
                <a:solidFill>
                  <a:srgbClr val="760000"/>
                </a:solidFill>
                <a:latin typeface="Open Sans Extra Bold"/>
              </a:rPr>
              <a:t>Product or Service Description and Images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3865117" y="27416289"/>
            <a:ext cx="15338624" cy="122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0"/>
              </a:lnSpc>
            </a:pPr>
            <a:r>
              <a:rPr lang="en-US" sz="7093">
                <a:solidFill>
                  <a:srgbClr val="760000"/>
                </a:solidFill>
                <a:latin typeface="Open Sans Extra Bold"/>
              </a:rPr>
              <a:t>Personnel &amp; Leadership Team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22447834" y="12852849"/>
            <a:ext cx="10144858" cy="3783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9"/>
              </a:lnSpc>
            </a:pPr>
            <a:r>
              <a:rPr lang="en-US" sz="7206">
                <a:solidFill>
                  <a:srgbClr val="760000"/>
                </a:solidFill>
                <a:latin typeface="Open Sans Extra Bold"/>
              </a:rPr>
              <a:t>Competitive Advantage</a:t>
            </a:r>
          </a:p>
          <a:p>
            <a:pPr algn="ctr">
              <a:lnSpc>
                <a:spcPts val="10089"/>
              </a:lnSpc>
            </a:pPr>
            <a:endParaRPr lang="en-US" sz="7206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12395091" y="12856934"/>
            <a:ext cx="8363700" cy="392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86"/>
              </a:lnSpc>
            </a:pPr>
            <a:r>
              <a:rPr lang="en-US" sz="7490">
                <a:solidFill>
                  <a:srgbClr val="760000"/>
                </a:solidFill>
                <a:latin typeface="Open Sans Extra Bold"/>
              </a:rPr>
              <a:t>The Customer &amp; their needs</a:t>
            </a:r>
          </a:p>
          <a:p>
            <a:pPr algn="ctr">
              <a:lnSpc>
                <a:spcPts val="10486"/>
              </a:lnSpc>
            </a:pPr>
            <a:endParaRPr lang="en-US" sz="749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908708" y="3863827"/>
            <a:ext cx="7798208" cy="608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44"/>
              </a:lnSpc>
            </a:pPr>
            <a:r>
              <a:rPr lang="en-US" sz="7450" dirty="0">
                <a:solidFill>
                  <a:srgbClr val="760000"/>
                </a:solidFill>
                <a:latin typeface="Open Sans Extra Bold"/>
              </a:rPr>
              <a:t>•Trends</a:t>
            </a:r>
          </a:p>
          <a:p>
            <a:pPr algn="l">
              <a:lnSpc>
                <a:spcPts val="12144"/>
              </a:lnSpc>
            </a:pPr>
            <a:r>
              <a:rPr lang="en-US" sz="7450" dirty="0">
                <a:solidFill>
                  <a:srgbClr val="760000"/>
                </a:solidFill>
                <a:latin typeface="Open Sans Extra Bold"/>
              </a:rPr>
              <a:t>•Competitors</a:t>
            </a:r>
          </a:p>
          <a:p>
            <a:pPr algn="just">
              <a:lnSpc>
                <a:spcPts val="12144"/>
              </a:lnSpc>
            </a:pPr>
            <a:r>
              <a:rPr lang="en-US" sz="7450" dirty="0">
                <a:solidFill>
                  <a:srgbClr val="760000"/>
                </a:solidFill>
                <a:latin typeface="Open Sans Extra Bold"/>
              </a:rPr>
              <a:t>•Customers</a:t>
            </a:r>
          </a:p>
          <a:p>
            <a:pPr algn="ctr">
              <a:lnSpc>
                <a:spcPts val="12144"/>
              </a:lnSpc>
              <a:spcBef>
                <a:spcPct val="0"/>
              </a:spcBef>
            </a:pPr>
            <a:endParaRPr lang="en-US" sz="8674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908708" y="19767327"/>
            <a:ext cx="7309896" cy="7791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56"/>
              </a:lnSpc>
            </a:pPr>
            <a:r>
              <a:rPr lang="en-US" sz="7397" dirty="0">
                <a:solidFill>
                  <a:srgbClr val="760000"/>
                </a:solidFill>
                <a:latin typeface="Open Sans Extra Bold"/>
              </a:rPr>
              <a:t>•Promotional Activities</a:t>
            </a:r>
          </a:p>
          <a:p>
            <a:pPr>
              <a:lnSpc>
                <a:spcPts val="10356"/>
              </a:lnSpc>
            </a:pPr>
            <a:r>
              <a:rPr lang="en-US" sz="7397" dirty="0">
                <a:solidFill>
                  <a:srgbClr val="760000"/>
                </a:solidFill>
                <a:latin typeface="Open Sans Extra Bold"/>
              </a:rPr>
              <a:t>•Logos </a:t>
            </a:r>
          </a:p>
          <a:p>
            <a:pPr>
              <a:lnSpc>
                <a:spcPts val="10356"/>
              </a:lnSpc>
            </a:pPr>
            <a:r>
              <a:rPr lang="en-US" sz="7397" dirty="0">
                <a:solidFill>
                  <a:srgbClr val="760000"/>
                </a:solidFill>
                <a:latin typeface="Open Sans Extra Bold"/>
              </a:rPr>
              <a:t>•Branding</a:t>
            </a:r>
          </a:p>
          <a:p>
            <a:pPr algn="just">
              <a:lnSpc>
                <a:spcPts val="10356"/>
              </a:lnSpc>
            </a:pPr>
            <a:endParaRPr lang="en-US" sz="7397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10356"/>
              </a:lnSpc>
              <a:spcBef>
                <a:spcPct val="0"/>
              </a:spcBef>
            </a:pPr>
            <a:endParaRPr lang="en-US" sz="7397" dirty="0">
              <a:solidFill>
                <a:srgbClr val="760000"/>
              </a:solidFill>
              <a:latin typeface="Open Sans Extra Bold"/>
            </a:endParaRPr>
          </a:p>
        </p:txBody>
      </p:sp>
      <p:grpSp>
        <p:nvGrpSpPr>
          <p:cNvPr id="83" name="Group 83"/>
          <p:cNvGrpSpPr/>
          <p:nvPr/>
        </p:nvGrpSpPr>
        <p:grpSpPr>
          <a:xfrm>
            <a:off x="28558518" y="667672"/>
            <a:ext cx="4433851" cy="4428308"/>
            <a:chOff x="0" y="0"/>
            <a:chExt cx="5911801" cy="5904411"/>
          </a:xfrm>
        </p:grpSpPr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911801" cy="59044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8632" y="158434"/>
              <a:ext cx="5594536" cy="5587543"/>
            </a:xfrm>
            <a:prstGeom prst="rect">
              <a:avLst/>
            </a:prstGeom>
          </p:spPr>
        </p:pic>
      </p:grpSp>
      <p:sp>
        <p:nvSpPr>
          <p:cNvPr id="86" name="TextBox 86"/>
          <p:cNvSpPr txBox="1"/>
          <p:nvPr/>
        </p:nvSpPr>
        <p:spPr>
          <a:xfrm>
            <a:off x="26432497" y="2116602"/>
            <a:ext cx="8685894" cy="98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6"/>
              </a:lnSpc>
            </a:pPr>
            <a:r>
              <a:rPr lang="en-US" sz="5690" dirty="0">
                <a:solidFill>
                  <a:srgbClr val="760000"/>
                </a:solidFill>
                <a:latin typeface="Open Sans Extra Bold"/>
              </a:rPr>
              <a:t>Your Logo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3160860" y="8144999"/>
            <a:ext cx="8368422" cy="526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5"/>
              </a:lnSpc>
            </a:pPr>
            <a:r>
              <a:rPr lang="en-US" sz="4510" dirty="0">
                <a:solidFill>
                  <a:srgbClr val="760000"/>
                </a:solidFill>
                <a:latin typeface="Open Sans Extra Bold"/>
              </a:rPr>
              <a:t>What problem does it solve?</a:t>
            </a:r>
          </a:p>
          <a:p>
            <a:pPr algn="ctr">
              <a:lnSpc>
                <a:spcPts val="8891"/>
              </a:lnSpc>
            </a:pPr>
            <a:endParaRPr lang="en-US" sz="4510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8891"/>
              </a:lnSpc>
            </a:pPr>
            <a:endParaRPr lang="en-US" sz="4510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8891"/>
              </a:lnSpc>
            </a:pPr>
            <a:endParaRPr lang="en-US" sz="4510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8891"/>
              </a:lnSpc>
              <a:spcBef>
                <a:spcPct val="0"/>
              </a:spcBef>
            </a:pPr>
            <a:endParaRPr lang="en-US" sz="4510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33639974" y="4107340"/>
            <a:ext cx="8177460" cy="9152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44"/>
              </a:lnSpc>
            </a:pPr>
            <a:r>
              <a:rPr lang="en-US" sz="7450" dirty="0">
                <a:solidFill>
                  <a:srgbClr val="760000"/>
                </a:solidFill>
                <a:latin typeface="Open Sans Extra Bold"/>
              </a:rPr>
              <a:t>•Break Even</a:t>
            </a:r>
          </a:p>
          <a:p>
            <a:pPr>
              <a:lnSpc>
                <a:spcPts val="12144"/>
              </a:lnSpc>
            </a:pPr>
            <a:r>
              <a:rPr lang="en-US" sz="7450" dirty="0">
                <a:solidFill>
                  <a:srgbClr val="760000"/>
                </a:solidFill>
                <a:latin typeface="Open Sans Extra Bold"/>
              </a:rPr>
              <a:t>•Profit Margin</a:t>
            </a:r>
          </a:p>
          <a:p>
            <a:pPr>
              <a:lnSpc>
                <a:spcPts val="12144"/>
              </a:lnSpc>
            </a:pPr>
            <a:r>
              <a:rPr lang="en-US" sz="7450" dirty="0">
                <a:solidFill>
                  <a:srgbClr val="760000"/>
                </a:solidFill>
                <a:latin typeface="Open Sans Extra Bold"/>
              </a:rPr>
              <a:t>•Significant Cost Drivers</a:t>
            </a:r>
          </a:p>
          <a:p>
            <a:pPr algn="just">
              <a:lnSpc>
                <a:spcPts val="12144"/>
              </a:lnSpc>
            </a:pPr>
            <a:endParaRPr lang="en-US" sz="8674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12144"/>
              </a:lnSpc>
              <a:spcBef>
                <a:spcPct val="0"/>
              </a:spcBef>
            </a:pPr>
            <a:endParaRPr lang="en-US" sz="8674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33639974" y="19343947"/>
            <a:ext cx="9071395" cy="9231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26"/>
              </a:lnSpc>
            </a:pPr>
            <a:r>
              <a:rPr lang="en-US" sz="7447" dirty="0">
                <a:solidFill>
                  <a:srgbClr val="760000"/>
                </a:solidFill>
                <a:latin typeface="Open Sans Extra Bold"/>
              </a:rPr>
              <a:t>•Price Comparison</a:t>
            </a:r>
          </a:p>
          <a:p>
            <a:pPr>
              <a:lnSpc>
                <a:spcPts val="10426"/>
              </a:lnSpc>
            </a:pPr>
            <a:r>
              <a:rPr lang="en-US" sz="7447" dirty="0">
                <a:solidFill>
                  <a:srgbClr val="760000"/>
                </a:solidFill>
                <a:latin typeface="Open Sans Extra Bold"/>
              </a:rPr>
              <a:t>•Equipment Costs</a:t>
            </a:r>
          </a:p>
          <a:p>
            <a:pPr>
              <a:lnSpc>
                <a:spcPts val="10426"/>
              </a:lnSpc>
            </a:pPr>
            <a:r>
              <a:rPr lang="en-US" sz="7447" dirty="0">
                <a:solidFill>
                  <a:srgbClr val="760000"/>
                </a:solidFill>
                <a:latin typeface="Open Sans Extra Bold"/>
              </a:rPr>
              <a:t>•Start-Up Costs</a:t>
            </a:r>
          </a:p>
          <a:p>
            <a:pPr>
              <a:lnSpc>
                <a:spcPts val="10426"/>
              </a:lnSpc>
            </a:pPr>
            <a:r>
              <a:rPr lang="en-US" sz="7447" dirty="0">
                <a:solidFill>
                  <a:srgbClr val="760000"/>
                </a:solidFill>
                <a:latin typeface="Open Sans Extra Bold"/>
              </a:rPr>
              <a:t>•Investment Options</a:t>
            </a:r>
          </a:p>
          <a:p>
            <a:pPr algn="just">
              <a:lnSpc>
                <a:spcPts val="10426"/>
              </a:lnSpc>
            </a:pPr>
            <a:endParaRPr lang="en-US" sz="7447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10426"/>
              </a:lnSpc>
              <a:spcBef>
                <a:spcPct val="0"/>
              </a:spcBef>
            </a:pPr>
            <a:endParaRPr lang="en-US" sz="7447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90" name="TextBox 90"/>
          <p:cNvSpPr txBox="1"/>
          <p:nvPr/>
        </p:nvSpPr>
        <p:spPr>
          <a:xfrm>
            <a:off x="21731125" y="15645889"/>
            <a:ext cx="11130264" cy="6118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04"/>
              </a:lnSpc>
            </a:pPr>
            <a:r>
              <a:rPr lang="en-US" sz="6931" dirty="0">
                <a:solidFill>
                  <a:srgbClr val="760000"/>
                </a:solidFill>
                <a:latin typeface="Open Sans Extra Bold"/>
              </a:rPr>
              <a:t>Price, Location and Features</a:t>
            </a:r>
          </a:p>
          <a:p>
            <a:pPr algn="ctr">
              <a:lnSpc>
                <a:spcPts val="9704"/>
              </a:lnSpc>
            </a:pPr>
            <a:endParaRPr lang="en-US" sz="6931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9704"/>
              </a:lnSpc>
            </a:pPr>
            <a:endParaRPr lang="en-US" sz="6931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9704"/>
              </a:lnSpc>
              <a:spcBef>
                <a:spcPct val="0"/>
              </a:spcBef>
            </a:pPr>
            <a:endParaRPr lang="en-US" sz="6931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91" name="TextBox 91"/>
          <p:cNvSpPr txBox="1"/>
          <p:nvPr/>
        </p:nvSpPr>
        <p:spPr>
          <a:xfrm>
            <a:off x="14582680" y="28664866"/>
            <a:ext cx="13901508" cy="6118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04"/>
              </a:lnSpc>
            </a:pPr>
            <a:r>
              <a:rPr lang="en-US" sz="6931" dirty="0">
                <a:solidFill>
                  <a:srgbClr val="760000"/>
                </a:solidFill>
                <a:latin typeface="Open Sans Extra Bold"/>
              </a:rPr>
              <a:t>Key Employees or Skills</a:t>
            </a:r>
          </a:p>
          <a:p>
            <a:pPr algn="ctr">
              <a:lnSpc>
                <a:spcPts val="9704"/>
              </a:lnSpc>
            </a:pPr>
            <a:endParaRPr lang="en-US" sz="6931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9704"/>
              </a:lnSpc>
            </a:pPr>
            <a:endParaRPr lang="en-US" sz="6931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9704"/>
              </a:lnSpc>
            </a:pPr>
            <a:endParaRPr lang="en-US" sz="6931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9704"/>
              </a:lnSpc>
              <a:spcBef>
                <a:spcPct val="0"/>
              </a:spcBef>
            </a:pPr>
            <a:endParaRPr lang="en-US" sz="6931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92" name="TextBox 73">
            <a:extLst>
              <a:ext uri="{FF2B5EF4-FFF2-40B4-BE49-F238E27FC236}">
                <a16:creationId xmlns:a16="http://schemas.microsoft.com/office/drawing/2014/main" id="{AB8C6E16-A214-4AAF-904A-5F9A52F4967E}"/>
              </a:ext>
            </a:extLst>
          </p:cNvPr>
          <p:cNvSpPr txBox="1"/>
          <p:nvPr/>
        </p:nvSpPr>
        <p:spPr>
          <a:xfrm>
            <a:off x="12335060" y="2165552"/>
            <a:ext cx="16367775" cy="2737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11500" dirty="0">
                <a:solidFill>
                  <a:schemeClr val="bg1"/>
                </a:solidFill>
                <a:latin typeface="Open Sans Extra Bold"/>
              </a:rPr>
              <a:t>My Company Name</a:t>
            </a:r>
          </a:p>
          <a:p>
            <a:pPr algn="ctr">
              <a:lnSpc>
                <a:spcPts val="10490"/>
              </a:lnSpc>
            </a:pPr>
            <a:endParaRPr lang="en-US" sz="11500" dirty="0">
              <a:solidFill>
                <a:schemeClr val="bg1"/>
              </a:solidFill>
              <a:latin typeface="Open Sans Extra Bold"/>
            </a:endParaRPr>
          </a:p>
        </p:txBody>
      </p:sp>
      <p:pic>
        <p:nvPicPr>
          <p:cNvPr id="94" name="Graphic 93" descr="Group of people">
            <a:extLst>
              <a:ext uri="{FF2B5EF4-FFF2-40B4-BE49-F238E27FC236}">
                <a16:creationId xmlns:a16="http://schemas.microsoft.com/office/drawing/2014/main" id="{4200A0DC-8DC2-449E-A702-87B7C759DA4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3452439" y="17311153"/>
            <a:ext cx="6379999" cy="6379999"/>
          </a:xfrm>
          <a:prstGeom prst="rect">
            <a:avLst/>
          </a:prstGeom>
        </p:spPr>
      </p:pic>
      <p:pic>
        <p:nvPicPr>
          <p:cNvPr id="96" name="Graphic 95" descr="Teacher">
            <a:extLst>
              <a:ext uri="{FF2B5EF4-FFF2-40B4-BE49-F238E27FC236}">
                <a16:creationId xmlns:a16="http://schemas.microsoft.com/office/drawing/2014/main" id="{CC81B8A1-A1BE-4703-BD71-00F9B2C608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9397967" y="29486426"/>
            <a:ext cx="3203683" cy="3203683"/>
          </a:xfrm>
          <a:prstGeom prst="rect">
            <a:avLst/>
          </a:prstGeom>
        </p:spPr>
      </p:pic>
      <p:pic>
        <p:nvPicPr>
          <p:cNvPr id="98" name="Graphic 97" descr="Marketing">
            <a:extLst>
              <a:ext uri="{FF2B5EF4-FFF2-40B4-BE49-F238E27FC236}">
                <a16:creationId xmlns:a16="http://schemas.microsoft.com/office/drawing/2014/main" id="{3AC17FC9-005F-4FDB-A7BB-BDFC997335E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926251" y="25319240"/>
            <a:ext cx="3516986" cy="35169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0916" y="505747"/>
            <a:ext cx="43258380" cy="31966973"/>
            <a:chOff x="0" y="0"/>
            <a:chExt cx="3560360" cy="26310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60361" cy="2631027"/>
            </a:xfrm>
            <a:custGeom>
              <a:avLst/>
              <a:gdLst/>
              <a:ahLst/>
              <a:cxnLst/>
              <a:rect l="l" t="t" r="r" b="b"/>
              <a:pathLst>
                <a:path w="3560361" h="2631027">
                  <a:moveTo>
                    <a:pt x="28993" y="0"/>
                  </a:moveTo>
                  <a:lnTo>
                    <a:pt x="3531367" y="0"/>
                  </a:lnTo>
                  <a:cubicBezTo>
                    <a:pt x="3539057" y="0"/>
                    <a:pt x="3546432" y="3055"/>
                    <a:pt x="3551869" y="8492"/>
                  </a:cubicBezTo>
                  <a:cubicBezTo>
                    <a:pt x="3557306" y="13929"/>
                    <a:pt x="3560361" y="21304"/>
                    <a:pt x="3560361" y="28993"/>
                  </a:cubicBezTo>
                  <a:lnTo>
                    <a:pt x="3560361" y="2602034"/>
                  </a:lnTo>
                  <a:cubicBezTo>
                    <a:pt x="3560361" y="2609723"/>
                    <a:pt x="3557306" y="2617097"/>
                    <a:pt x="3551869" y="2622535"/>
                  </a:cubicBezTo>
                  <a:cubicBezTo>
                    <a:pt x="3546432" y="2627972"/>
                    <a:pt x="3539057" y="2631027"/>
                    <a:pt x="3531367" y="2631027"/>
                  </a:cubicBezTo>
                  <a:lnTo>
                    <a:pt x="28993" y="2631027"/>
                  </a:lnTo>
                  <a:cubicBezTo>
                    <a:pt x="21304" y="2631027"/>
                    <a:pt x="13929" y="2627972"/>
                    <a:pt x="8492" y="2622535"/>
                  </a:cubicBezTo>
                  <a:cubicBezTo>
                    <a:pt x="3055" y="2617097"/>
                    <a:pt x="0" y="2609723"/>
                    <a:pt x="0" y="2602034"/>
                  </a:cubicBezTo>
                  <a:lnTo>
                    <a:pt x="0" y="28993"/>
                  </a:lnTo>
                  <a:cubicBezTo>
                    <a:pt x="0" y="21304"/>
                    <a:pt x="3055" y="13929"/>
                    <a:pt x="8492" y="8492"/>
                  </a:cubicBezTo>
                  <a:cubicBezTo>
                    <a:pt x="13929" y="3055"/>
                    <a:pt x="21304" y="0"/>
                    <a:pt x="28993" y="0"/>
                  </a:cubicBezTo>
                  <a:close/>
                </a:path>
              </a:pathLst>
            </a:custGeom>
            <a:solidFill>
              <a:srgbClr val="FFC20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42875"/>
              <a:ext cx="812800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49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1909" y="1123071"/>
            <a:ext cx="10086535" cy="14939889"/>
            <a:chOff x="0" y="0"/>
            <a:chExt cx="13448714" cy="1991985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448714" cy="19919852"/>
              <a:chOff x="0" y="0"/>
              <a:chExt cx="830168" cy="12296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24343" y="0"/>
                    </a:moveTo>
                    <a:lnTo>
                      <a:pt x="705824" y="0"/>
                    </a:lnTo>
                    <a:cubicBezTo>
                      <a:pt x="774497" y="0"/>
                      <a:pt x="830168" y="55670"/>
                      <a:pt x="830168" y="124343"/>
                    </a:cubicBezTo>
                    <a:lnTo>
                      <a:pt x="830168" y="1105277"/>
                    </a:lnTo>
                    <a:cubicBezTo>
                      <a:pt x="830168" y="1173950"/>
                      <a:pt x="774497" y="1229620"/>
                      <a:pt x="705824" y="1229620"/>
                    </a:cubicBezTo>
                    <a:lnTo>
                      <a:pt x="124343" y="1229620"/>
                    </a:lnTo>
                    <a:cubicBezTo>
                      <a:pt x="55670" y="1229620"/>
                      <a:pt x="0" y="1173950"/>
                      <a:pt x="0" y="1105277"/>
                    </a:cubicBezTo>
                    <a:lnTo>
                      <a:pt x="0" y="124343"/>
                    </a:lnTo>
                    <a:cubicBezTo>
                      <a:pt x="0" y="55670"/>
                      <a:pt x="55670" y="0"/>
                      <a:pt x="12434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67323" y="528320"/>
              <a:ext cx="12714068" cy="2470849"/>
              <a:chOff x="0" y="0"/>
              <a:chExt cx="784819" cy="15252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84819" cy="152522"/>
              </a:xfrm>
              <a:custGeom>
                <a:avLst/>
                <a:gdLst/>
                <a:ahLst/>
                <a:cxnLst/>
                <a:rect l="l" t="t" r="r" b="b"/>
                <a:pathLst>
                  <a:path w="784819" h="152522">
                    <a:moveTo>
                      <a:pt x="76261" y="0"/>
                    </a:moveTo>
                    <a:lnTo>
                      <a:pt x="708558" y="0"/>
                    </a:lnTo>
                    <a:cubicBezTo>
                      <a:pt x="728784" y="0"/>
                      <a:pt x="748181" y="8035"/>
                      <a:pt x="762483" y="22336"/>
                    </a:cubicBezTo>
                    <a:cubicBezTo>
                      <a:pt x="776784" y="36638"/>
                      <a:pt x="784819" y="56035"/>
                      <a:pt x="784819" y="76261"/>
                    </a:cubicBezTo>
                    <a:lnTo>
                      <a:pt x="784819" y="76261"/>
                    </a:lnTo>
                    <a:cubicBezTo>
                      <a:pt x="784819" y="96486"/>
                      <a:pt x="776784" y="115884"/>
                      <a:pt x="762483" y="130185"/>
                    </a:cubicBezTo>
                    <a:cubicBezTo>
                      <a:pt x="748181" y="144487"/>
                      <a:pt x="728784" y="152522"/>
                      <a:pt x="708558" y="152522"/>
                    </a:cubicBezTo>
                    <a:lnTo>
                      <a:pt x="76261" y="152522"/>
                    </a:lnTo>
                    <a:cubicBezTo>
                      <a:pt x="56035" y="152522"/>
                      <a:pt x="36638" y="144487"/>
                      <a:pt x="22336" y="130185"/>
                    </a:cubicBezTo>
                    <a:cubicBezTo>
                      <a:pt x="8035" y="115884"/>
                      <a:pt x="0" y="96486"/>
                      <a:pt x="0" y="76261"/>
                    </a:cubicBezTo>
                    <a:lnTo>
                      <a:pt x="0" y="76261"/>
                    </a:lnTo>
                    <a:cubicBezTo>
                      <a:pt x="0" y="56035"/>
                      <a:pt x="8035" y="36638"/>
                      <a:pt x="22336" y="22336"/>
                    </a:cubicBezTo>
                    <a:cubicBezTo>
                      <a:pt x="36638" y="8035"/>
                      <a:pt x="56035" y="0"/>
                      <a:pt x="76261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621909" y="16996632"/>
            <a:ext cx="10086535" cy="14939889"/>
            <a:chOff x="0" y="0"/>
            <a:chExt cx="13448714" cy="19919852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448714" cy="19919852"/>
              <a:chOff x="0" y="0"/>
              <a:chExt cx="830168" cy="122962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24343" y="0"/>
                    </a:moveTo>
                    <a:lnTo>
                      <a:pt x="705824" y="0"/>
                    </a:lnTo>
                    <a:cubicBezTo>
                      <a:pt x="774497" y="0"/>
                      <a:pt x="830168" y="55670"/>
                      <a:pt x="830168" y="124343"/>
                    </a:cubicBezTo>
                    <a:lnTo>
                      <a:pt x="830168" y="1105277"/>
                    </a:lnTo>
                    <a:cubicBezTo>
                      <a:pt x="830168" y="1173950"/>
                      <a:pt x="774497" y="1229620"/>
                      <a:pt x="705824" y="1229620"/>
                    </a:cubicBezTo>
                    <a:lnTo>
                      <a:pt x="124343" y="1229620"/>
                    </a:lnTo>
                    <a:cubicBezTo>
                      <a:pt x="55670" y="1229620"/>
                      <a:pt x="0" y="1173950"/>
                      <a:pt x="0" y="1105277"/>
                    </a:cubicBezTo>
                    <a:lnTo>
                      <a:pt x="0" y="124343"/>
                    </a:lnTo>
                    <a:cubicBezTo>
                      <a:pt x="0" y="55670"/>
                      <a:pt x="55670" y="0"/>
                      <a:pt x="12434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367323" y="528320"/>
              <a:ext cx="12714068" cy="2470849"/>
              <a:chOff x="0" y="0"/>
              <a:chExt cx="784819" cy="15252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784819" cy="152522"/>
              </a:xfrm>
              <a:custGeom>
                <a:avLst/>
                <a:gdLst/>
                <a:ahLst/>
                <a:cxnLst/>
                <a:rect l="l" t="t" r="r" b="b"/>
                <a:pathLst>
                  <a:path w="784819" h="152522">
                    <a:moveTo>
                      <a:pt x="76261" y="0"/>
                    </a:moveTo>
                    <a:lnTo>
                      <a:pt x="708558" y="0"/>
                    </a:lnTo>
                    <a:cubicBezTo>
                      <a:pt x="728784" y="0"/>
                      <a:pt x="748181" y="8035"/>
                      <a:pt x="762483" y="22336"/>
                    </a:cubicBezTo>
                    <a:cubicBezTo>
                      <a:pt x="776784" y="36638"/>
                      <a:pt x="784819" y="56035"/>
                      <a:pt x="784819" y="76261"/>
                    </a:cubicBezTo>
                    <a:lnTo>
                      <a:pt x="784819" y="76261"/>
                    </a:lnTo>
                    <a:cubicBezTo>
                      <a:pt x="784819" y="96486"/>
                      <a:pt x="776784" y="115884"/>
                      <a:pt x="762483" y="130185"/>
                    </a:cubicBezTo>
                    <a:cubicBezTo>
                      <a:pt x="748181" y="144487"/>
                      <a:pt x="728784" y="152522"/>
                      <a:pt x="708558" y="152522"/>
                    </a:cubicBezTo>
                    <a:lnTo>
                      <a:pt x="76261" y="152522"/>
                    </a:lnTo>
                    <a:cubicBezTo>
                      <a:pt x="56035" y="152522"/>
                      <a:pt x="36638" y="144487"/>
                      <a:pt x="22336" y="130185"/>
                    </a:cubicBezTo>
                    <a:cubicBezTo>
                      <a:pt x="8035" y="115884"/>
                      <a:pt x="0" y="96486"/>
                      <a:pt x="0" y="76261"/>
                    </a:cubicBezTo>
                    <a:lnTo>
                      <a:pt x="0" y="76261"/>
                    </a:lnTo>
                    <a:cubicBezTo>
                      <a:pt x="0" y="56035"/>
                      <a:pt x="8035" y="36638"/>
                      <a:pt x="22336" y="22336"/>
                    </a:cubicBezTo>
                    <a:cubicBezTo>
                      <a:pt x="36638" y="8035"/>
                      <a:pt x="56035" y="0"/>
                      <a:pt x="76261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33331767" y="1123071"/>
            <a:ext cx="10086535" cy="14939889"/>
            <a:chOff x="0" y="0"/>
            <a:chExt cx="13448714" cy="19919852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3448714" cy="19919852"/>
              <a:chOff x="0" y="0"/>
              <a:chExt cx="830168" cy="12296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24343" y="0"/>
                    </a:moveTo>
                    <a:lnTo>
                      <a:pt x="705824" y="0"/>
                    </a:lnTo>
                    <a:cubicBezTo>
                      <a:pt x="774497" y="0"/>
                      <a:pt x="830168" y="55670"/>
                      <a:pt x="830168" y="124343"/>
                    </a:cubicBezTo>
                    <a:lnTo>
                      <a:pt x="830168" y="1105277"/>
                    </a:lnTo>
                    <a:cubicBezTo>
                      <a:pt x="830168" y="1173950"/>
                      <a:pt x="774497" y="1229620"/>
                      <a:pt x="705824" y="1229620"/>
                    </a:cubicBezTo>
                    <a:lnTo>
                      <a:pt x="124343" y="1229620"/>
                    </a:lnTo>
                    <a:cubicBezTo>
                      <a:pt x="55670" y="1229620"/>
                      <a:pt x="0" y="1173950"/>
                      <a:pt x="0" y="1105277"/>
                    </a:cubicBezTo>
                    <a:lnTo>
                      <a:pt x="0" y="124343"/>
                    </a:lnTo>
                    <a:cubicBezTo>
                      <a:pt x="0" y="55670"/>
                      <a:pt x="55670" y="0"/>
                      <a:pt x="12434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231254" y="420494"/>
              <a:ext cx="12986206" cy="3436059"/>
              <a:chOff x="0" y="0"/>
              <a:chExt cx="801618" cy="21210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01618" cy="212102"/>
              </a:xfrm>
              <a:custGeom>
                <a:avLst/>
                <a:gdLst/>
                <a:ahLst/>
                <a:cxnLst/>
                <a:rect l="l" t="t" r="r" b="b"/>
                <a:pathLst>
                  <a:path w="801618" h="212102">
                    <a:moveTo>
                      <a:pt x="106051" y="0"/>
                    </a:moveTo>
                    <a:lnTo>
                      <a:pt x="695566" y="0"/>
                    </a:lnTo>
                    <a:cubicBezTo>
                      <a:pt x="754137" y="0"/>
                      <a:pt x="801618" y="47481"/>
                      <a:pt x="801618" y="106051"/>
                    </a:cubicBezTo>
                    <a:lnTo>
                      <a:pt x="801618" y="106051"/>
                    </a:lnTo>
                    <a:cubicBezTo>
                      <a:pt x="801618" y="164622"/>
                      <a:pt x="754137" y="212102"/>
                      <a:pt x="695566" y="212102"/>
                    </a:cubicBezTo>
                    <a:lnTo>
                      <a:pt x="106051" y="212102"/>
                    </a:lnTo>
                    <a:cubicBezTo>
                      <a:pt x="47481" y="212102"/>
                      <a:pt x="0" y="164622"/>
                      <a:pt x="0" y="106051"/>
                    </a:cubicBezTo>
                    <a:lnTo>
                      <a:pt x="0" y="106051"/>
                    </a:lnTo>
                    <a:cubicBezTo>
                      <a:pt x="0" y="47481"/>
                      <a:pt x="47481" y="0"/>
                      <a:pt x="106051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33331767" y="16996632"/>
            <a:ext cx="10086535" cy="14939889"/>
            <a:chOff x="0" y="0"/>
            <a:chExt cx="13448714" cy="19919852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3448714" cy="19919852"/>
              <a:chOff x="0" y="0"/>
              <a:chExt cx="830168" cy="1229621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24343" y="0"/>
                    </a:moveTo>
                    <a:lnTo>
                      <a:pt x="705824" y="0"/>
                    </a:lnTo>
                    <a:cubicBezTo>
                      <a:pt x="774497" y="0"/>
                      <a:pt x="830168" y="55670"/>
                      <a:pt x="830168" y="124343"/>
                    </a:cubicBezTo>
                    <a:lnTo>
                      <a:pt x="830168" y="1105277"/>
                    </a:lnTo>
                    <a:cubicBezTo>
                      <a:pt x="830168" y="1173950"/>
                      <a:pt x="774497" y="1229620"/>
                      <a:pt x="705824" y="1229620"/>
                    </a:cubicBezTo>
                    <a:lnTo>
                      <a:pt x="124343" y="1229620"/>
                    </a:lnTo>
                    <a:cubicBezTo>
                      <a:pt x="55670" y="1229620"/>
                      <a:pt x="0" y="1173950"/>
                      <a:pt x="0" y="1105277"/>
                    </a:cubicBezTo>
                    <a:lnTo>
                      <a:pt x="0" y="124343"/>
                    </a:lnTo>
                    <a:cubicBezTo>
                      <a:pt x="0" y="55670"/>
                      <a:pt x="55670" y="0"/>
                      <a:pt x="12434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367323" y="528320"/>
              <a:ext cx="12714068" cy="2470849"/>
              <a:chOff x="0" y="0"/>
              <a:chExt cx="784819" cy="152522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784819" cy="152522"/>
              </a:xfrm>
              <a:custGeom>
                <a:avLst/>
                <a:gdLst/>
                <a:ahLst/>
                <a:cxnLst/>
                <a:rect l="l" t="t" r="r" b="b"/>
                <a:pathLst>
                  <a:path w="784819" h="152522">
                    <a:moveTo>
                      <a:pt x="76261" y="0"/>
                    </a:moveTo>
                    <a:lnTo>
                      <a:pt x="708558" y="0"/>
                    </a:lnTo>
                    <a:cubicBezTo>
                      <a:pt x="728784" y="0"/>
                      <a:pt x="748181" y="8035"/>
                      <a:pt x="762483" y="22336"/>
                    </a:cubicBezTo>
                    <a:cubicBezTo>
                      <a:pt x="776784" y="36638"/>
                      <a:pt x="784819" y="56035"/>
                      <a:pt x="784819" y="76261"/>
                    </a:cubicBezTo>
                    <a:lnTo>
                      <a:pt x="784819" y="76261"/>
                    </a:lnTo>
                    <a:cubicBezTo>
                      <a:pt x="784819" y="96486"/>
                      <a:pt x="776784" y="115884"/>
                      <a:pt x="762483" y="130185"/>
                    </a:cubicBezTo>
                    <a:cubicBezTo>
                      <a:pt x="748181" y="144487"/>
                      <a:pt x="728784" y="152522"/>
                      <a:pt x="708558" y="152522"/>
                    </a:cubicBezTo>
                    <a:lnTo>
                      <a:pt x="76261" y="152522"/>
                    </a:lnTo>
                    <a:cubicBezTo>
                      <a:pt x="56035" y="152522"/>
                      <a:pt x="36638" y="144487"/>
                      <a:pt x="22336" y="130185"/>
                    </a:cubicBezTo>
                    <a:cubicBezTo>
                      <a:pt x="8035" y="115884"/>
                      <a:pt x="0" y="96486"/>
                      <a:pt x="0" y="76261"/>
                    </a:cubicBezTo>
                    <a:lnTo>
                      <a:pt x="0" y="76261"/>
                    </a:lnTo>
                    <a:cubicBezTo>
                      <a:pt x="0" y="56035"/>
                      <a:pt x="8035" y="36638"/>
                      <a:pt x="22336" y="22336"/>
                    </a:cubicBezTo>
                    <a:cubicBezTo>
                      <a:pt x="36638" y="8035"/>
                      <a:pt x="56035" y="0"/>
                      <a:pt x="76261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</p:grpSp>
      <p:grpSp>
        <p:nvGrpSpPr>
          <p:cNvPr id="33" name="Group 33"/>
          <p:cNvGrpSpPr/>
          <p:nvPr/>
        </p:nvGrpSpPr>
        <p:grpSpPr>
          <a:xfrm>
            <a:off x="11606212" y="5334105"/>
            <a:ext cx="20646537" cy="6728169"/>
            <a:chOff x="0" y="0"/>
            <a:chExt cx="27528715" cy="8970892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27528715" cy="8970892"/>
              <a:chOff x="0" y="0"/>
              <a:chExt cx="1731325" cy="564194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731325" cy="564194"/>
              </a:xfrm>
              <a:custGeom>
                <a:avLst/>
                <a:gdLst/>
                <a:ahLst/>
                <a:cxnLst/>
                <a:rect l="l" t="t" r="r" b="b"/>
                <a:pathLst>
                  <a:path w="1731325" h="564194">
                    <a:moveTo>
                      <a:pt x="59622" y="0"/>
                    </a:moveTo>
                    <a:lnTo>
                      <a:pt x="1671702" y="0"/>
                    </a:lnTo>
                    <a:cubicBezTo>
                      <a:pt x="1687515" y="0"/>
                      <a:pt x="1702680" y="6282"/>
                      <a:pt x="1713862" y="17463"/>
                    </a:cubicBezTo>
                    <a:cubicBezTo>
                      <a:pt x="1725043" y="28644"/>
                      <a:pt x="1731325" y="43809"/>
                      <a:pt x="1731325" y="59622"/>
                    </a:cubicBezTo>
                    <a:lnTo>
                      <a:pt x="1731325" y="504571"/>
                    </a:lnTo>
                    <a:cubicBezTo>
                      <a:pt x="1731325" y="537500"/>
                      <a:pt x="1704631" y="564194"/>
                      <a:pt x="1671702" y="564194"/>
                    </a:cubicBezTo>
                    <a:lnTo>
                      <a:pt x="59622" y="564194"/>
                    </a:lnTo>
                    <a:cubicBezTo>
                      <a:pt x="26694" y="564194"/>
                      <a:pt x="0" y="537500"/>
                      <a:pt x="0" y="504571"/>
                    </a:cubicBezTo>
                    <a:lnTo>
                      <a:pt x="0" y="59622"/>
                    </a:lnTo>
                    <a:cubicBezTo>
                      <a:pt x="0" y="26694"/>
                      <a:pt x="26694" y="0"/>
                      <a:pt x="5962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19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960345" y="325664"/>
              <a:ext cx="25680132" cy="2016063"/>
              <a:chOff x="0" y="0"/>
              <a:chExt cx="2085622" cy="163735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085622" cy="163735"/>
              </a:xfrm>
              <a:custGeom>
                <a:avLst/>
                <a:gdLst/>
                <a:ahLst/>
                <a:cxnLst/>
                <a:rect l="l" t="t" r="r" b="b"/>
                <a:pathLst>
                  <a:path w="2085622" h="163735">
                    <a:moveTo>
                      <a:pt x="63914" y="0"/>
                    </a:moveTo>
                    <a:lnTo>
                      <a:pt x="2021708" y="0"/>
                    </a:lnTo>
                    <a:cubicBezTo>
                      <a:pt x="2057007" y="0"/>
                      <a:pt x="2085622" y="28615"/>
                      <a:pt x="2085622" y="63914"/>
                    </a:cubicBezTo>
                    <a:lnTo>
                      <a:pt x="2085622" y="99821"/>
                    </a:lnTo>
                    <a:cubicBezTo>
                      <a:pt x="2085622" y="135120"/>
                      <a:pt x="2057007" y="163735"/>
                      <a:pt x="2021708" y="163735"/>
                    </a:cubicBezTo>
                    <a:lnTo>
                      <a:pt x="63914" y="163735"/>
                    </a:lnTo>
                    <a:cubicBezTo>
                      <a:pt x="28615" y="163735"/>
                      <a:pt x="0" y="135120"/>
                      <a:pt x="0" y="99821"/>
                    </a:cubicBezTo>
                    <a:lnTo>
                      <a:pt x="0" y="63914"/>
                    </a:lnTo>
                    <a:cubicBezTo>
                      <a:pt x="0" y="28615"/>
                      <a:pt x="28615" y="0"/>
                      <a:pt x="63914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597"/>
                  </a:lnSpc>
                </a:pPr>
                <a:endParaRPr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13679407" y="27413744"/>
            <a:ext cx="15524334" cy="5058976"/>
            <a:chOff x="0" y="0"/>
            <a:chExt cx="20699112" cy="6745302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20699112" cy="6745302"/>
              <a:chOff x="0" y="0"/>
              <a:chExt cx="1731325" cy="564194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1731325" cy="564194"/>
              </a:xfrm>
              <a:custGeom>
                <a:avLst/>
                <a:gdLst/>
                <a:ahLst/>
                <a:cxnLst/>
                <a:rect l="l" t="t" r="r" b="b"/>
                <a:pathLst>
                  <a:path w="1731325" h="564194">
                    <a:moveTo>
                      <a:pt x="59622" y="0"/>
                    </a:moveTo>
                    <a:lnTo>
                      <a:pt x="1671702" y="0"/>
                    </a:lnTo>
                    <a:cubicBezTo>
                      <a:pt x="1687515" y="0"/>
                      <a:pt x="1702680" y="6282"/>
                      <a:pt x="1713862" y="17463"/>
                    </a:cubicBezTo>
                    <a:cubicBezTo>
                      <a:pt x="1725043" y="28644"/>
                      <a:pt x="1731325" y="43809"/>
                      <a:pt x="1731325" y="59622"/>
                    </a:cubicBezTo>
                    <a:lnTo>
                      <a:pt x="1731325" y="504571"/>
                    </a:lnTo>
                    <a:cubicBezTo>
                      <a:pt x="1731325" y="537500"/>
                      <a:pt x="1704631" y="564194"/>
                      <a:pt x="1671702" y="564194"/>
                    </a:cubicBezTo>
                    <a:lnTo>
                      <a:pt x="59622" y="564194"/>
                    </a:lnTo>
                    <a:cubicBezTo>
                      <a:pt x="26694" y="564194"/>
                      <a:pt x="0" y="537500"/>
                      <a:pt x="0" y="504571"/>
                    </a:cubicBezTo>
                    <a:lnTo>
                      <a:pt x="0" y="59622"/>
                    </a:lnTo>
                    <a:cubicBezTo>
                      <a:pt x="0" y="26694"/>
                      <a:pt x="26694" y="0"/>
                      <a:pt x="5962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95250"/>
                <a:ext cx="812800" cy="9080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405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722093" y="244870"/>
              <a:ext cx="19309144" cy="1515897"/>
              <a:chOff x="0" y="0"/>
              <a:chExt cx="2085622" cy="163735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2085622" cy="163735"/>
              </a:xfrm>
              <a:custGeom>
                <a:avLst/>
                <a:gdLst/>
                <a:ahLst/>
                <a:cxnLst/>
                <a:rect l="l" t="t" r="r" b="b"/>
                <a:pathLst>
                  <a:path w="2085622" h="163735">
                    <a:moveTo>
                      <a:pt x="63914" y="0"/>
                    </a:moveTo>
                    <a:lnTo>
                      <a:pt x="2021708" y="0"/>
                    </a:lnTo>
                    <a:cubicBezTo>
                      <a:pt x="2057007" y="0"/>
                      <a:pt x="2085622" y="28615"/>
                      <a:pt x="2085622" y="63914"/>
                    </a:cubicBezTo>
                    <a:lnTo>
                      <a:pt x="2085622" y="99821"/>
                    </a:lnTo>
                    <a:cubicBezTo>
                      <a:pt x="2085622" y="135120"/>
                      <a:pt x="2057007" y="163735"/>
                      <a:pt x="2021708" y="163735"/>
                    </a:cubicBezTo>
                    <a:lnTo>
                      <a:pt x="63914" y="163735"/>
                    </a:lnTo>
                    <a:cubicBezTo>
                      <a:pt x="28615" y="163735"/>
                      <a:pt x="0" y="135120"/>
                      <a:pt x="0" y="99821"/>
                    </a:cubicBezTo>
                    <a:lnTo>
                      <a:pt x="0" y="63914"/>
                    </a:lnTo>
                    <a:cubicBezTo>
                      <a:pt x="0" y="28615"/>
                      <a:pt x="28615" y="0"/>
                      <a:pt x="63914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66675"/>
                <a:ext cx="812800" cy="879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60"/>
                  </a:lnSpc>
                </a:pPr>
                <a:endParaRPr/>
              </a:p>
            </p:txBody>
          </p:sp>
        </p:grpSp>
      </p:grpSp>
      <p:pic>
        <p:nvPicPr>
          <p:cNvPr id="47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634814" y="743872"/>
            <a:ext cx="4281260" cy="4275908"/>
          </a:xfrm>
          <a:prstGeom prst="rect">
            <a:avLst/>
          </a:prstGeom>
        </p:spPr>
      </p:pic>
      <p:grpSp>
        <p:nvGrpSpPr>
          <p:cNvPr id="48" name="Group 48"/>
          <p:cNvGrpSpPr/>
          <p:nvPr/>
        </p:nvGrpSpPr>
        <p:grpSpPr>
          <a:xfrm>
            <a:off x="22339764" y="12559261"/>
            <a:ext cx="9912985" cy="14682832"/>
            <a:chOff x="0" y="0"/>
            <a:chExt cx="13217314" cy="19577109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13217314" cy="19577109"/>
              <a:chOff x="0" y="0"/>
              <a:chExt cx="830168" cy="1229621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38822" y="0"/>
                    </a:moveTo>
                    <a:lnTo>
                      <a:pt x="691346" y="0"/>
                    </a:lnTo>
                    <a:cubicBezTo>
                      <a:pt x="768015" y="0"/>
                      <a:pt x="830168" y="62153"/>
                      <a:pt x="830168" y="138822"/>
                    </a:cubicBezTo>
                    <a:lnTo>
                      <a:pt x="830168" y="1090799"/>
                    </a:lnTo>
                    <a:cubicBezTo>
                      <a:pt x="830168" y="1167468"/>
                      <a:pt x="768015" y="1229620"/>
                      <a:pt x="691346" y="1229620"/>
                    </a:cubicBezTo>
                    <a:lnTo>
                      <a:pt x="138822" y="1229620"/>
                    </a:lnTo>
                    <a:cubicBezTo>
                      <a:pt x="62153" y="1229620"/>
                      <a:pt x="0" y="1167468"/>
                      <a:pt x="0" y="1090799"/>
                    </a:cubicBezTo>
                    <a:lnTo>
                      <a:pt x="0" y="138822"/>
                    </a:lnTo>
                    <a:cubicBezTo>
                      <a:pt x="0" y="62153"/>
                      <a:pt x="62153" y="0"/>
                      <a:pt x="13882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324295" y="469115"/>
              <a:ext cx="12568724" cy="3498939"/>
              <a:chOff x="0" y="0"/>
              <a:chExt cx="789430" cy="219765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789430" cy="219765"/>
              </a:xfrm>
              <a:custGeom>
                <a:avLst/>
                <a:gdLst/>
                <a:ahLst/>
                <a:cxnLst/>
                <a:rect l="l" t="t" r="r" b="b"/>
                <a:pathLst>
                  <a:path w="789430" h="219765">
                    <a:moveTo>
                      <a:pt x="109883" y="0"/>
                    </a:moveTo>
                    <a:lnTo>
                      <a:pt x="679548" y="0"/>
                    </a:lnTo>
                    <a:cubicBezTo>
                      <a:pt x="740234" y="0"/>
                      <a:pt x="789430" y="49196"/>
                      <a:pt x="789430" y="109883"/>
                    </a:cubicBezTo>
                    <a:lnTo>
                      <a:pt x="789430" y="109883"/>
                    </a:lnTo>
                    <a:cubicBezTo>
                      <a:pt x="789430" y="139025"/>
                      <a:pt x="777853" y="166974"/>
                      <a:pt x="757246" y="187581"/>
                    </a:cubicBezTo>
                    <a:cubicBezTo>
                      <a:pt x="736639" y="208188"/>
                      <a:pt x="708690" y="219765"/>
                      <a:pt x="679548" y="219765"/>
                    </a:cubicBezTo>
                    <a:lnTo>
                      <a:pt x="109883" y="219765"/>
                    </a:lnTo>
                    <a:cubicBezTo>
                      <a:pt x="49196" y="219765"/>
                      <a:pt x="0" y="170569"/>
                      <a:pt x="0" y="109883"/>
                    </a:cubicBezTo>
                    <a:lnTo>
                      <a:pt x="0" y="109883"/>
                    </a:lnTo>
                    <a:cubicBezTo>
                      <a:pt x="0" y="49196"/>
                      <a:pt x="49196" y="0"/>
                      <a:pt x="109883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>
            <a:off x="11620449" y="12559261"/>
            <a:ext cx="9912985" cy="14682832"/>
            <a:chOff x="0" y="0"/>
            <a:chExt cx="13217314" cy="19577109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13217314" cy="19577109"/>
              <a:chOff x="0" y="0"/>
              <a:chExt cx="830168" cy="1229621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38822" y="0"/>
                    </a:moveTo>
                    <a:lnTo>
                      <a:pt x="691346" y="0"/>
                    </a:lnTo>
                    <a:cubicBezTo>
                      <a:pt x="768015" y="0"/>
                      <a:pt x="830168" y="62153"/>
                      <a:pt x="830168" y="138822"/>
                    </a:cubicBezTo>
                    <a:lnTo>
                      <a:pt x="830168" y="1090799"/>
                    </a:lnTo>
                    <a:cubicBezTo>
                      <a:pt x="830168" y="1167468"/>
                      <a:pt x="768015" y="1229620"/>
                      <a:pt x="691346" y="1229620"/>
                    </a:cubicBezTo>
                    <a:lnTo>
                      <a:pt x="138822" y="1229620"/>
                    </a:lnTo>
                    <a:cubicBezTo>
                      <a:pt x="62153" y="1229620"/>
                      <a:pt x="0" y="1167468"/>
                      <a:pt x="0" y="1090799"/>
                    </a:cubicBezTo>
                    <a:lnTo>
                      <a:pt x="0" y="138822"/>
                    </a:lnTo>
                    <a:cubicBezTo>
                      <a:pt x="0" y="62153"/>
                      <a:pt x="62153" y="0"/>
                      <a:pt x="13882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324295" y="469115"/>
              <a:ext cx="12568724" cy="3498939"/>
              <a:chOff x="0" y="0"/>
              <a:chExt cx="789430" cy="219765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789430" cy="219765"/>
              </a:xfrm>
              <a:custGeom>
                <a:avLst/>
                <a:gdLst/>
                <a:ahLst/>
                <a:cxnLst/>
                <a:rect l="l" t="t" r="r" b="b"/>
                <a:pathLst>
                  <a:path w="789430" h="219765">
                    <a:moveTo>
                      <a:pt x="109883" y="0"/>
                    </a:moveTo>
                    <a:lnTo>
                      <a:pt x="679548" y="0"/>
                    </a:lnTo>
                    <a:cubicBezTo>
                      <a:pt x="740234" y="0"/>
                      <a:pt x="789430" y="49196"/>
                      <a:pt x="789430" y="109883"/>
                    </a:cubicBezTo>
                    <a:lnTo>
                      <a:pt x="789430" y="109883"/>
                    </a:lnTo>
                    <a:cubicBezTo>
                      <a:pt x="789430" y="139025"/>
                      <a:pt x="777853" y="166974"/>
                      <a:pt x="757246" y="187581"/>
                    </a:cubicBezTo>
                    <a:cubicBezTo>
                      <a:pt x="736639" y="208188"/>
                      <a:pt x="708690" y="219765"/>
                      <a:pt x="679548" y="219765"/>
                    </a:cubicBezTo>
                    <a:lnTo>
                      <a:pt x="109883" y="219765"/>
                    </a:lnTo>
                    <a:cubicBezTo>
                      <a:pt x="49196" y="219765"/>
                      <a:pt x="0" y="170569"/>
                      <a:pt x="0" y="109883"/>
                    </a:cubicBezTo>
                    <a:lnTo>
                      <a:pt x="0" y="109883"/>
                    </a:lnTo>
                    <a:cubicBezTo>
                      <a:pt x="0" y="49196"/>
                      <a:pt x="49196" y="0"/>
                      <a:pt x="109883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</p:grpSp>
      <p:pic>
        <p:nvPicPr>
          <p:cNvPr id="62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395091" y="7235671"/>
            <a:ext cx="5258184" cy="4690773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432497" y="7235671"/>
            <a:ext cx="5258184" cy="4690773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304894" y="10404415"/>
            <a:ext cx="6795755" cy="5374825"/>
          </a:xfrm>
          <a:prstGeom prst="rect">
            <a:avLst/>
          </a:prstGeom>
        </p:spPr>
      </p:pic>
      <p:pic>
        <p:nvPicPr>
          <p:cNvPr id="65" name="Picture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7728704" y="25286104"/>
            <a:ext cx="5193836" cy="5623248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460110" y="24466577"/>
            <a:ext cx="3516987" cy="3407081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08708" y="25599340"/>
            <a:ext cx="5130704" cy="3628807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087192" y="28245819"/>
            <a:ext cx="3889905" cy="3394826"/>
          </a:xfrm>
          <a:prstGeom prst="rect">
            <a:avLst/>
          </a:prstGeom>
        </p:spPr>
      </p:pic>
      <p:pic>
        <p:nvPicPr>
          <p:cNvPr id="69" name="Picture 6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675484" y="9098600"/>
            <a:ext cx="5979385" cy="5979385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3638226" y="17622552"/>
            <a:ext cx="5877431" cy="6583680"/>
          </a:xfrm>
          <a:prstGeom prst="rect">
            <a:avLst/>
          </a:prstGeom>
        </p:spPr>
      </p:pic>
      <p:pic>
        <p:nvPicPr>
          <p:cNvPr id="71" name="Picture 71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22752724" y="19331190"/>
            <a:ext cx="8937957" cy="5954914"/>
          </a:xfrm>
          <a:prstGeom prst="rect">
            <a:avLst/>
          </a:prstGeom>
        </p:spPr>
      </p:pic>
      <p:sp>
        <p:nvSpPr>
          <p:cNvPr id="72" name="TextBox 72"/>
          <p:cNvSpPr txBox="1"/>
          <p:nvPr/>
        </p:nvSpPr>
        <p:spPr>
          <a:xfrm>
            <a:off x="11427802" y="1992777"/>
            <a:ext cx="16972568" cy="432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45"/>
              </a:lnSpc>
            </a:pPr>
            <a:r>
              <a:rPr lang="en-US" sz="12389">
                <a:solidFill>
                  <a:srgbClr val="760000"/>
                </a:solidFill>
                <a:latin typeface="Open Sans Extra Bold"/>
              </a:rPr>
              <a:t>My Company’s Name</a:t>
            </a:r>
          </a:p>
          <a:p>
            <a:pPr algn="ctr">
              <a:lnSpc>
                <a:spcPts val="17345"/>
              </a:lnSpc>
            </a:pPr>
            <a:endParaRPr lang="en-US" sz="12389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390916" y="1659385"/>
            <a:ext cx="10548523" cy="261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7493" dirty="0">
                <a:solidFill>
                  <a:srgbClr val="760000"/>
                </a:solidFill>
                <a:latin typeface="Open Sans Extra Bold"/>
              </a:rPr>
              <a:t>Market or Industry</a:t>
            </a:r>
          </a:p>
          <a:p>
            <a:pPr algn="ctr">
              <a:lnSpc>
                <a:spcPts val="10490"/>
              </a:lnSpc>
            </a:pPr>
            <a:endParaRPr lang="en-US" sz="7493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390916" y="17479677"/>
            <a:ext cx="10548523" cy="261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7493">
                <a:solidFill>
                  <a:srgbClr val="760000"/>
                </a:solidFill>
                <a:latin typeface="Open Sans Extra Bold"/>
              </a:rPr>
              <a:t>Marketing &amp; Sales</a:t>
            </a:r>
          </a:p>
          <a:p>
            <a:pPr algn="ctr">
              <a:lnSpc>
                <a:spcPts val="10490"/>
              </a:lnSpc>
            </a:pPr>
            <a:endParaRPr lang="en-US" sz="7493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33154199" y="1323587"/>
            <a:ext cx="10548523" cy="528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7493" dirty="0">
                <a:solidFill>
                  <a:srgbClr val="760000"/>
                </a:solidFill>
                <a:latin typeface="Open Sans Extra Bold"/>
              </a:rPr>
              <a:t>How Do You Make Money?</a:t>
            </a:r>
          </a:p>
          <a:p>
            <a:pPr algn="ctr">
              <a:lnSpc>
                <a:spcPts val="10490"/>
              </a:lnSpc>
            </a:pPr>
            <a:endParaRPr lang="en-US" sz="7493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10490"/>
              </a:lnSpc>
            </a:pPr>
            <a:endParaRPr lang="en-US" sz="7493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33100773" y="17479677"/>
            <a:ext cx="10548523" cy="261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7493">
                <a:solidFill>
                  <a:srgbClr val="760000"/>
                </a:solidFill>
                <a:latin typeface="Open Sans Extra Bold"/>
              </a:rPr>
              <a:t>Pricing &amp; Costs</a:t>
            </a:r>
          </a:p>
          <a:p>
            <a:pPr algn="ctr">
              <a:lnSpc>
                <a:spcPts val="10490"/>
              </a:lnSpc>
            </a:pPr>
            <a:endParaRPr lang="en-US" sz="7493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11478740" y="5691546"/>
            <a:ext cx="20933721" cy="1134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0"/>
              </a:lnSpc>
            </a:pPr>
            <a:r>
              <a:rPr lang="en-US" sz="6693">
                <a:solidFill>
                  <a:srgbClr val="760000"/>
                </a:solidFill>
                <a:latin typeface="Open Sans Extra Bold"/>
              </a:rPr>
              <a:t>Product or Service Description and Images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3865117" y="27416289"/>
            <a:ext cx="15338624" cy="122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0"/>
              </a:lnSpc>
            </a:pPr>
            <a:r>
              <a:rPr lang="en-US" sz="7093">
                <a:solidFill>
                  <a:srgbClr val="760000"/>
                </a:solidFill>
                <a:latin typeface="Open Sans Extra Bold"/>
              </a:rPr>
              <a:t>Personnel &amp; Leadership Team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22447834" y="12852849"/>
            <a:ext cx="10144858" cy="3783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9"/>
              </a:lnSpc>
            </a:pPr>
            <a:r>
              <a:rPr lang="en-US" sz="7206">
                <a:solidFill>
                  <a:srgbClr val="760000"/>
                </a:solidFill>
                <a:latin typeface="Open Sans Extra Bold"/>
              </a:rPr>
              <a:t>Competitive Advantage</a:t>
            </a:r>
          </a:p>
          <a:p>
            <a:pPr algn="ctr">
              <a:lnSpc>
                <a:spcPts val="10089"/>
              </a:lnSpc>
            </a:pPr>
            <a:endParaRPr lang="en-US" sz="7206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12395091" y="12856934"/>
            <a:ext cx="8363700" cy="392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86"/>
              </a:lnSpc>
            </a:pPr>
            <a:r>
              <a:rPr lang="en-US" sz="7490">
                <a:solidFill>
                  <a:srgbClr val="760000"/>
                </a:solidFill>
                <a:latin typeface="Open Sans Extra Bold"/>
              </a:rPr>
              <a:t>The Customer &amp; their needs</a:t>
            </a:r>
          </a:p>
          <a:p>
            <a:pPr algn="ctr">
              <a:lnSpc>
                <a:spcPts val="10486"/>
              </a:lnSpc>
            </a:pPr>
            <a:endParaRPr lang="en-US" sz="749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908708" y="3863827"/>
            <a:ext cx="7798208" cy="608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44"/>
              </a:lnSpc>
            </a:pPr>
            <a:r>
              <a:rPr lang="en-US" sz="8674" dirty="0">
                <a:solidFill>
                  <a:srgbClr val="760000"/>
                </a:solidFill>
                <a:latin typeface="Open Sans Extra Bold"/>
              </a:rPr>
              <a:t>•Trends</a:t>
            </a:r>
          </a:p>
          <a:p>
            <a:pPr algn="l">
              <a:lnSpc>
                <a:spcPts val="12144"/>
              </a:lnSpc>
            </a:pPr>
            <a:r>
              <a:rPr lang="en-US" sz="8674" dirty="0">
                <a:solidFill>
                  <a:srgbClr val="760000"/>
                </a:solidFill>
                <a:latin typeface="Open Sans Extra Bold"/>
              </a:rPr>
              <a:t>•Competitors</a:t>
            </a:r>
          </a:p>
          <a:p>
            <a:pPr algn="just">
              <a:lnSpc>
                <a:spcPts val="12144"/>
              </a:lnSpc>
            </a:pPr>
            <a:r>
              <a:rPr lang="en-US" sz="8674" dirty="0">
                <a:solidFill>
                  <a:srgbClr val="760000"/>
                </a:solidFill>
                <a:latin typeface="Open Sans Extra Bold"/>
              </a:rPr>
              <a:t>•Customers</a:t>
            </a:r>
          </a:p>
          <a:p>
            <a:pPr algn="ctr">
              <a:lnSpc>
                <a:spcPts val="12144"/>
              </a:lnSpc>
              <a:spcBef>
                <a:spcPct val="0"/>
              </a:spcBef>
            </a:pPr>
            <a:endParaRPr lang="en-US" sz="8674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908708" y="19767327"/>
            <a:ext cx="7309896" cy="7791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56"/>
              </a:lnSpc>
            </a:pPr>
            <a:r>
              <a:rPr lang="en-US" sz="7397">
                <a:solidFill>
                  <a:srgbClr val="760000"/>
                </a:solidFill>
                <a:latin typeface="Open Sans Extra Bold"/>
              </a:rPr>
              <a:t>•Promotional Activities</a:t>
            </a:r>
          </a:p>
          <a:p>
            <a:pPr>
              <a:lnSpc>
                <a:spcPts val="10356"/>
              </a:lnSpc>
            </a:pPr>
            <a:r>
              <a:rPr lang="en-US" sz="7397">
                <a:solidFill>
                  <a:srgbClr val="760000"/>
                </a:solidFill>
                <a:latin typeface="Open Sans Extra Bold"/>
              </a:rPr>
              <a:t>•Logos </a:t>
            </a:r>
          </a:p>
          <a:p>
            <a:pPr>
              <a:lnSpc>
                <a:spcPts val="10356"/>
              </a:lnSpc>
            </a:pPr>
            <a:r>
              <a:rPr lang="en-US" sz="7397">
                <a:solidFill>
                  <a:srgbClr val="760000"/>
                </a:solidFill>
                <a:latin typeface="Open Sans Extra Bold"/>
              </a:rPr>
              <a:t>•Branding</a:t>
            </a:r>
          </a:p>
          <a:p>
            <a:pPr algn="just">
              <a:lnSpc>
                <a:spcPts val="10356"/>
              </a:lnSpc>
            </a:pPr>
            <a:endParaRPr lang="en-US" sz="7397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10356"/>
              </a:lnSpc>
              <a:spcBef>
                <a:spcPct val="0"/>
              </a:spcBef>
            </a:pPr>
            <a:endParaRPr lang="en-US" sz="7397">
              <a:solidFill>
                <a:srgbClr val="760000"/>
              </a:solidFill>
              <a:latin typeface="Open Sans Extra Bold"/>
            </a:endParaRPr>
          </a:p>
        </p:txBody>
      </p:sp>
      <p:grpSp>
        <p:nvGrpSpPr>
          <p:cNvPr id="83" name="Group 83"/>
          <p:cNvGrpSpPr/>
          <p:nvPr/>
        </p:nvGrpSpPr>
        <p:grpSpPr>
          <a:xfrm>
            <a:off x="28558518" y="667672"/>
            <a:ext cx="4433851" cy="4428308"/>
            <a:chOff x="0" y="0"/>
            <a:chExt cx="5911801" cy="5904411"/>
          </a:xfrm>
        </p:grpSpPr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911801" cy="59044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8632" y="158434"/>
              <a:ext cx="5594536" cy="5587543"/>
            </a:xfrm>
            <a:prstGeom prst="rect">
              <a:avLst/>
            </a:prstGeom>
          </p:spPr>
        </p:pic>
      </p:grpSp>
      <p:sp>
        <p:nvSpPr>
          <p:cNvPr id="86" name="TextBox 86"/>
          <p:cNvSpPr txBox="1"/>
          <p:nvPr/>
        </p:nvSpPr>
        <p:spPr>
          <a:xfrm>
            <a:off x="26432497" y="2116602"/>
            <a:ext cx="8685894" cy="98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6"/>
              </a:lnSpc>
            </a:pPr>
            <a:r>
              <a:rPr lang="en-US" sz="5690">
                <a:solidFill>
                  <a:srgbClr val="760000"/>
                </a:solidFill>
                <a:latin typeface="Open Sans Extra Bold"/>
              </a:rPr>
              <a:t>Your Logo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7653276" y="6906433"/>
            <a:ext cx="8368422" cy="526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5"/>
              </a:lnSpc>
            </a:pPr>
            <a:r>
              <a:rPr lang="en-US" sz="4510">
                <a:solidFill>
                  <a:srgbClr val="760000"/>
                </a:solidFill>
                <a:latin typeface="Open Sans Extra Bold"/>
              </a:rPr>
              <a:t>What problem does it solve?</a:t>
            </a:r>
          </a:p>
          <a:p>
            <a:pPr algn="ctr">
              <a:lnSpc>
                <a:spcPts val="8891"/>
              </a:lnSpc>
            </a:pPr>
            <a:endParaRPr lang="en-US" sz="451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8891"/>
              </a:lnSpc>
            </a:pPr>
            <a:endParaRPr lang="en-US" sz="451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8891"/>
              </a:lnSpc>
            </a:pPr>
            <a:endParaRPr lang="en-US" sz="451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8891"/>
              </a:lnSpc>
              <a:spcBef>
                <a:spcPct val="0"/>
              </a:spcBef>
            </a:pPr>
            <a:endParaRPr lang="en-US" sz="451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33639974" y="4107340"/>
            <a:ext cx="8177460" cy="9152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44"/>
              </a:lnSpc>
            </a:pPr>
            <a:r>
              <a:rPr lang="en-US" sz="8674">
                <a:solidFill>
                  <a:srgbClr val="760000"/>
                </a:solidFill>
                <a:latin typeface="Open Sans Extra Bold"/>
              </a:rPr>
              <a:t>•Break Even</a:t>
            </a:r>
          </a:p>
          <a:p>
            <a:pPr>
              <a:lnSpc>
                <a:spcPts val="12144"/>
              </a:lnSpc>
            </a:pPr>
            <a:r>
              <a:rPr lang="en-US" sz="8674">
                <a:solidFill>
                  <a:srgbClr val="760000"/>
                </a:solidFill>
                <a:latin typeface="Open Sans Extra Bold"/>
              </a:rPr>
              <a:t>•Profit Margin</a:t>
            </a:r>
          </a:p>
          <a:p>
            <a:pPr>
              <a:lnSpc>
                <a:spcPts val="12144"/>
              </a:lnSpc>
            </a:pPr>
            <a:r>
              <a:rPr lang="en-US" sz="8674">
                <a:solidFill>
                  <a:srgbClr val="760000"/>
                </a:solidFill>
                <a:latin typeface="Open Sans Extra Bold"/>
              </a:rPr>
              <a:t>•Significant Cost Drivers</a:t>
            </a:r>
          </a:p>
          <a:p>
            <a:pPr algn="just">
              <a:lnSpc>
                <a:spcPts val="12144"/>
              </a:lnSpc>
            </a:pPr>
            <a:endParaRPr lang="en-US" sz="8674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12144"/>
              </a:lnSpc>
              <a:spcBef>
                <a:spcPct val="0"/>
              </a:spcBef>
            </a:pPr>
            <a:endParaRPr lang="en-US" sz="8674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33639974" y="19184613"/>
            <a:ext cx="9071395" cy="9231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26"/>
              </a:lnSpc>
            </a:pPr>
            <a:r>
              <a:rPr lang="en-US" sz="7447">
                <a:solidFill>
                  <a:srgbClr val="760000"/>
                </a:solidFill>
                <a:latin typeface="Open Sans Extra Bold"/>
              </a:rPr>
              <a:t>•Price Comparison</a:t>
            </a:r>
          </a:p>
          <a:p>
            <a:pPr>
              <a:lnSpc>
                <a:spcPts val="10426"/>
              </a:lnSpc>
            </a:pPr>
            <a:r>
              <a:rPr lang="en-US" sz="7447">
                <a:solidFill>
                  <a:srgbClr val="760000"/>
                </a:solidFill>
                <a:latin typeface="Open Sans Extra Bold"/>
              </a:rPr>
              <a:t>•Equipment Costs</a:t>
            </a:r>
          </a:p>
          <a:p>
            <a:pPr>
              <a:lnSpc>
                <a:spcPts val="10426"/>
              </a:lnSpc>
            </a:pPr>
            <a:r>
              <a:rPr lang="en-US" sz="7447">
                <a:solidFill>
                  <a:srgbClr val="760000"/>
                </a:solidFill>
                <a:latin typeface="Open Sans Extra Bold"/>
              </a:rPr>
              <a:t>•Start-Up Costs</a:t>
            </a:r>
          </a:p>
          <a:p>
            <a:pPr>
              <a:lnSpc>
                <a:spcPts val="10426"/>
              </a:lnSpc>
            </a:pPr>
            <a:r>
              <a:rPr lang="en-US" sz="7447">
                <a:solidFill>
                  <a:srgbClr val="760000"/>
                </a:solidFill>
                <a:latin typeface="Open Sans Extra Bold"/>
              </a:rPr>
              <a:t>•Investment Options</a:t>
            </a:r>
          </a:p>
          <a:p>
            <a:pPr algn="just">
              <a:lnSpc>
                <a:spcPts val="10426"/>
              </a:lnSpc>
            </a:pPr>
            <a:endParaRPr lang="en-US" sz="7447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10426"/>
              </a:lnSpc>
              <a:spcBef>
                <a:spcPct val="0"/>
              </a:spcBef>
            </a:pPr>
            <a:endParaRPr lang="en-US" sz="7447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90" name="TextBox 90"/>
          <p:cNvSpPr txBox="1"/>
          <p:nvPr/>
        </p:nvSpPr>
        <p:spPr>
          <a:xfrm>
            <a:off x="21731125" y="15645889"/>
            <a:ext cx="11130264" cy="6118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04"/>
              </a:lnSpc>
            </a:pPr>
            <a:r>
              <a:rPr lang="en-US" sz="6931">
                <a:solidFill>
                  <a:srgbClr val="760000"/>
                </a:solidFill>
                <a:latin typeface="Open Sans Extra Bold"/>
              </a:rPr>
              <a:t>Price, Location and Features</a:t>
            </a:r>
          </a:p>
          <a:p>
            <a:pPr algn="ctr">
              <a:lnSpc>
                <a:spcPts val="9704"/>
              </a:lnSpc>
            </a:pPr>
            <a:endParaRPr lang="en-US" sz="6931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9704"/>
              </a:lnSpc>
            </a:pPr>
            <a:endParaRPr lang="en-US" sz="6931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9704"/>
              </a:lnSpc>
              <a:spcBef>
                <a:spcPct val="0"/>
              </a:spcBef>
            </a:pPr>
            <a:endParaRPr lang="en-US" sz="6931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91" name="TextBox 91"/>
          <p:cNvSpPr txBox="1"/>
          <p:nvPr/>
        </p:nvSpPr>
        <p:spPr>
          <a:xfrm>
            <a:off x="14582680" y="28664866"/>
            <a:ext cx="13901508" cy="6118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04"/>
              </a:lnSpc>
            </a:pPr>
            <a:r>
              <a:rPr lang="en-US" sz="6931">
                <a:solidFill>
                  <a:srgbClr val="760000"/>
                </a:solidFill>
                <a:latin typeface="Open Sans Extra Bold"/>
              </a:rPr>
              <a:t>Key Employees or Skills</a:t>
            </a:r>
          </a:p>
          <a:p>
            <a:pPr algn="ctr">
              <a:lnSpc>
                <a:spcPts val="9704"/>
              </a:lnSpc>
            </a:pPr>
            <a:endParaRPr lang="en-US" sz="6931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9704"/>
              </a:lnSpc>
            </a:pPr>
            <a:endParaRPr lang="en-US" sz="6931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9704"/>
              </a:lnSpc>
            </a:pPr>
            <a:endParaRPr lang="en-US" sz="6931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9704"/>
              </a:lnSpc>
              <a:spcBef>
                <a:spcPct val="0"/>
              </a:spcBef>
            </a:pPr>
            <a:endParaRPr lang="en-US" sz="6931">
              <a:solidFill>
                <a:srgbClr val="760000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0916" y="505747"/>
            <a:ext cx="43258380" cy="31966973"/>
            <a:chOff x="0" y="0"/>
            <a:chExt cx="3560360" cy="26310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60361" cy="2631027"/>
            </a:xfrm>
            <a:custGeom>
              <a:avLst/>
              <a:gdLst/>
              <a:ahLst/>
              <a:cxnLst/>
              <a:rect l="l" t="t" r="r" b="b"/>
              <a:pathLst>
                <a:path w="3560361" h="2631027">
                  <a:moveTo>
                    <a:pt x="28993" y="0"/>
                  </a:moveTo>
                  <a:lnTo>
                    <a:pt x="3531367" y="0"/>
                  </a:lnTo>
                  <a:cubicBezTo>
                    <a:pt x="3539057" y="0"/>
                    <a:pt x="3546432" y="3055"/>
                    <a:pt x="3551869" y="8492"/>
                  </a:cubicBezTo>
                  <a:cubicBezTo>
                    <a:pt x="3557306" y="13929"/>
                    <a:pt x="3560361" y="21304"/>
                    <a:pt x="3560361" y="28993"/>
                  </a:cubicBezTo>
                  <a:lnTo>
                    <a:pt x="3560361" y="2602034"/>
                  </a:lnTo>
                  <a:cubicBezTo>
                    <a:pt x="3560361" y="2609723"/>
                    <a:pt x="3557306" y="2617097"/>
                    <a:pt x="3551869" y="2622535"/>
                  </a:cubicBezTo>
                  <a:cubicBezTo>
                    <a:pt x="3546432" y="2627972"/>
                    <a:pt x="3539057" y="2631027"/>
                    <a:pt x="3531367" y="2631027"/>
                  </a:cubicBezTo>
                  <a:lnTo>
                    <a:pt x="28993" y="2631027"/>
                  </a:lnTo>
                  <a:cubicBezTo>
                    <a:pt x="21304" y="2631027"/>
                    <a:pt x="13929" y="2627972"/>
                    <a:pt x="8492" y="2622535"/>
                  </a:cubicBezTo>
                  <a:cubicBezTo>
                    <a:pt x="3055" y="2617097"/>
                    <a:pt x="0" y="2609723"/>
                    <a:pt x="0" y="2602034"/>
                  </a:cubicBezTo>
                  <a:lnTo>
                    <a:pt x="0" y="28993"/>
                  </a:lnTo>
                  <a:cubicBezTo>
                    <a:pt x="0" y="21304"/>
                    <a:pt x="3055" y="13929"/>
                    <a:pt x="8492" y="8492"/>
                  </a:cubicBezTo>
                  <a:cubicBezTo>
                    <a:pt x="13929" y="3055"/>
                    <a:pt x="21304" y="0"/>
                    <a:pt x="2899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42875"/>
              <a:ext cx="812800" cy="955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049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21909" y="1123071"/>
            <a:ext cx="10086535" cy="14939889"/>
            <a:chOff x="0" y="0"/>
            <a:chExt cx="13448714" cy="1991985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448714" cy="19919852"/>
              <a:chOff x="0" y="0"/>
              <a:chExt cx="830168" cy="12296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24343" y="0"/>
                    </a:moveTo>
                    <a:lnTo>
                      <a:pt x="705824" y="0"/>
                    </a:lnTo>
                    <a:cubicBezTo>
                      <a:pt x="774497" y="0"/>
                      <a:pt x="830168" y="55670"/>
                      <a:pt x="830168" y="124343"/>
                    </a:cubicBezTo>
                    <a:lnTo>
                      <a:pt x="830168" y="1105277"/>
                    </a:lnTo>
                    <a:cubicBezTo>
                      <a:pt x="830168" y="1173950"/>
                      <a:pt x="774497" y="1229620"/>
                      <a:pt x="705824" y="1229620"/>
                    </a:cubicBezTo>
                    <a:lnTo>
                      <a:pt x="124343" y="1229620"/>
                    </a:lnTo>
                    <a:cubicBezTo>
                      <a:pt x="55670" y="1229620"/>
                      <a:pt x="0" y="1173950"/>
                      <a:pt x="0" y="1105277"/>
                    </a:cubicBezTo>
                    <a:lnTo>
                      <a:pt x="0" y="124343"/>
                    </a:lnTo>
                    <a:cubicBezTo>
                      <a:pt x="0" y="55670"/>
                      <a:pt x="55670" y="0"/>
                      <a:pt x="124343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67323" y="528320"/>
              <a:ext cx="12714068" cy="2470849"/>
              <a:chOff x="0" y="0"/>
              <a:chExt cx="784819" cy="15252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84819" cy="152522"/>
              </a:xfrm>
              <a:custGeom>
                <a:avLst/>
                <a:gdLst/>
                <a:ahLst/>
                <a:cxnLst/>
                <a:rect l="l" t="t" r="r" b="b"/>
                <a:pathLst>
                  <a:path w="784819" h="152522">
                    <a:moveTo>
                      <a:pt x="76261" y="0"/>
                    </a:moveTo>
                    <a:lnTo>
                      <a:pt x="708558" y="0"/>
                    </a:lnTo>
                    <a:cubicBezTo>
                      <a:pt x="728784" y="0"/>
                      <a:pt x="748181" y="8035"/>
                      <a:pt x="762483" y="22336"/>
                    </a:cubicBezTo>
                    <a:cubicBezTo>
                      <a:pt x="776784" y="36638"/>
                      <a:pt x="784819" y="56035"/>
                      <a:pt x="784819" y="76261"/>
                    </a:cubicBezTo>
                    <a:lnTo>
                      <a:pt x="784819" y="76261"/>
                    </a:lnTo>
                    <a:cubicBezTo>
                      <a:pt x="784819" y="96486"/>
                      <a:pt x="776784" y="115884"/>
                      <a:pt x="762483" y="130185"/>
                    </a:cubicBezTo>
                    <a:cubicBezTo>
                      <a:pt x="748181" y="144487"/>
                      <a:pt x="728784" y="152522"/>
                      <a:pt x="708558" y="152522"/>
                    </a:cubicBezTo>
                    <a:lnTo>
                      <a:pt x="76261" y="152522"/>
                    </a:lnTo>
                    <a:cubicBezTo>
                      <a:pt x="56035" y="152522"/>
                      <a:pt x="36638" y="144487"/>
                      <a:pt x="22336" y="130185"/>
                    </a:cubicBezTo>
                    <a:cubicBezTo>
                      <a:pt x="8035" y="115884"/>
                      <a:pt x="0" y="96486"/>
                      <a:pt x="0" y="76261"/>
                    </a:cubicBezTo>
                    <a:lnTo>
                      <a:pt x="0" y="76261"/>
                    </a:lnTo>
                    <a:cubicBezTo>
                      <a:pt x="0" y="56035"/>
                      <a:pt x="8035" y="36638"/>
                      <a:pt x="22336" y="22336"/>
                    </a:cubicBezTo>
                    <a:cubicBezTo>
                      <a:pt x="36638" y="8035"/>
                      <a:pt x="56035" y="0"/>
                      <a:pt x="7626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621909" y="16996632"/>
            <a:ext cx="10086535" cy="14939889"/>
            <a:chOff x="0" y="0"/>
            <a:chExt cx="13448714" cy="19919852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448714" cy="19919852"/>
              <a:chOff x="0" y="0"/>
              <a:chExt cx="830168" cy="122962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24343" y="0"/>
                    </a:moveTo>
                    <a:lnTo>
                      <a:pt x="705824" y="0"/>
                    </a:lnTo>
                    <a:cubicBezTo>
                      <a:pt x="774497" y="0"/>
                      <a:pt x="830168" y="55670"/>
                      <a:pt x="830168" y="124343"/>
                    </a:cubicBezTo>
                    <a:lnTo>
                      <a:pt x="830168" y="1105277"/>
                    </a:lnTo>
                    <a:cubicBezTo>
                      <a:pt x="830168" y="1173950"/>
                      <a:pt x="774497" y="1229620"/>
                      <a:pt x="705824" y="1229620"/>
                    </a:cubicBezTo>
                    <a:lnTo>
                      <a:pt x="124343" y="1229620"/>
                    </a:lnTo>
                    <a:cubicBezTo>
                      <a:pt x="55670" y="1229620"/>
                      <a:pt x="0" y="1173950"/>
                      <a:pt x="0" y="1105277"/>
                    </a:cubicBezTo>
                    <a:lnTo>
                      <a:pt x="0" y="124343"/>
                    </a:lnTo>
                    <a:cubicBezTo>
                      <a:pt x="0" y="55670"/>
                      <a:pt x="55670" y="0"/>
                      <a:pt x="124343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367323" y="528320"/>
              <a:ext cx="12714068" cy="2470849"/>
              <a:chOff x="0" y="0"/>
              <a:chExt cx="784819" cy="15252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784819" cy="152522"/>
              </a:xfrm>
              <a:custGeom>
                <a:avLst/>
                <a:gdLst/>
                <a:ahLst/>
                <a:cxnLst/>
                <a:rect l="l" t="t" r="r" b="b"/>
                <a:pathLst>
                  <a:path w="784819" h="152522">
                    <a:moveTo>
                      <a:pt x="76261" y="0"/>
                    </a:moveTo>
                    <a:lnTo>
                      <a:pt x="708558" y="0"/>
                    </a:lnTo>
                    <a:cubicBezTo>
                      <a:pt x="728784" y="0"/>
                      <a:pt x="748181" y="8035"/>
                      <a:pt x="762483" y="22336"/>
                    </a:cubicBezTo>
                    <a:cubicBezTo>
                      <a:pt x="776784" y="36638"/>
                      <a:pt x="784819" y="56035"/>
                      <a:pt x="784819" y="76261"/>
                    </a:cubicBezTo>
                    <a:lnTo>
                      <a:pt x="784819" y="76261"/>
                    </a:lnTo>
                    <a:cubicBezTo>
                      <a:pt x="784819" y="96486"/>
                      <a:pt x="776784" y="115884"/>
                      <a:pt x="762483" y="130185"/>
                    </a:cubicBezTo>
                    <a:cubicBezTo>
                      <a:pt x="748181" y="144487"/>
                      <a:pt x="728784" y="152522"/>
                      <a:pt x="708558" y="152522"/>
                    </a:cubicBezTo>
                    <a:lnTo>
                      <a:pt x="76261" y="152522"/>
                    </a:lnTo>
                    <a:cubicBezTo>
                      <a:pt x="56035" y="152522"/>
                      <a:pt x="36638" y="144487"/>
                      <a:pt x="22336" y="130185"/>
                    </a:cubicBezTo>
                    <a:cubicBezTo>
                      <a:pt x="8035" y="115884"/>
                      <a:pt x="0" y="96486"/>
                      <a:pt x="0" y="76261"/>
                    </a:cubicBezTo>
                    <a:lnTo>
                      <a:pt x="0" y="76261"/>
                    </a:lnTo>
                    <a:cubicBezTo>
                      <a:pt x="0" y="56035"/>
                      <a:pt x="8035" y="36638"/>
                      <a:pt x="22336" y="22336"/>
                    </a:cubicBezTo>
                    <a:cubicBezTo>
                      <a:pt x="36638" y="8035"/>
                      <a:pt x="56035" y="0"/>
                      <a:pt x="7626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33331767" y="1123071"/>
            <a:ext cx="10086535" cy="14939889"/>
            <a:chOff x="0" y="0"/>
            <a:chExt cx="13448714" cy="19919852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3448714" cy="19919852"/>
              <a:chOff x="0" y="0"/>
              <a:chExt cx="830168" cy="12296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24343" y="0"/>
                    </a:moveTo>
                    <a:lnTo>
                      <a:pt x="705824" y="0"/>
                    </a:lnTo>
                    <a:cubicBezTo>
                      <a:pt x="774497" y="0"/>
                      <a:pt x="830168" y="55670"/>
                      <a:pt x="830168" y="124343"/>
                    </a:cubicBezTo>
                    <a:lnTo>
                      <a:pt x="830168" y="1105277"/>
                    </a:lnTo>
                    <a:cubicBezTo>
                      <a:pt x="830168" y="1173950"/>
                      <a:pt x="774497" y="1229620"/>
                      <a:pt x="705824" y="1229620"/>
                    </a:cubicBezTo>
                    <a:lnTo>
                      <a:pt x="124343" y="1229620"/>
                    </a:lnTo>
                    <a:cubicBezTo>
                      <a:pt x="55670" y="1229620"/>
                      <a:pt x="0" y="1173950"/>
                      <a:pt x="0" y="1105277"/>
                    </a:cubicBezTo>
                    <a:lnTo>
                      <a:pt x="0" y="124343"/>
                    </a:lnTo>
                    <a:cubicBezTo>
                      <a:pt x="0" y="55670"/>
                      <a:pt x="55670" y="0"/>
                      <a:pt x="124343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231254" y="420494"/>
              <a:ext cx="12986206" cy="3436059"/>
              <a:chOff x="0" y="0"/>
              <a:chExt cx="801618" cy="21210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01618" cy="212102"/>
              </a:xfrm>
              <a:custGeom>
                <a:avLst/>
                <a:gdLst/>
                <a:ahLst/>
                <a:cxnLst/>
                <a:rect l="l" t="t" r="r" b="b"/>
                <a:pathLst>
                  <a:path w="801618" h="212102">
                    <a:moveTo>
                      <a:pt x="106051" y="0"/>
                    </a:moveTo>
                    <a:lnTo>
                      <a:pt x="695566" y="0"/>
                    </a:lnTo>
                    <a:cubicBezTo>
                      <a:pt x="754137" y="0"/>
                      <a:pt x="801618" y="47481"/>
                      <a:pt x="801618" y="106051"/>
                    </a:cubicBezTo>
                    <a:lnTo>
                      <a:pt x="801618" y="106051"/>
                    </a:lnTo>
                    <a:cubicBezTo>
                      <a:pt x="801618" y="164622"/>
                      <a:pt x="754137" y="212102"/>
                      <a:pt x="695566" y="212102"/>
                    </a:cubicBezTo>
                    <a:lnTo>
                      <a:pt x="106051" y="212102"/>
                    </a:lnTo>
                    <a:cubicBezTo>
                      <a:pt x="47481" y="212102"/>
                      <a:pt x="0" y="164622"/>
                      <a:pt x="0" y="106051"/>
                    </a:cubicBezTo>
                    <a:lnTo>
                      <a:pt x="0" y="106051"/>
                    </a:lnTo>
                    <a:cubicBezTo>
                      <a:pt x="0" y="47481"/>
                      <a:pt x="47481" y="0"/>
                      <a:pt x="10605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33331767" y="16996632"/>
            <a:ext cx="10086535" cy="14939889"/>
            <a:chOff x="0" y="0"/>
            <a:chExt cx="13448714" cy="19919852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3448714" cy="19919852"/>
              <a:chOff x="0" y="0"/>
              <a:chExt cx="830168" cy="1229621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24343" y="0"/>
                    </a:moveTo>
                    <a:lnTo>
                      <a:pt x="705824" y="0"/>
                    </a:lnTo>
                    <a:cubicBezTo>
                      <a:pt x="774497" y="0"/>
                      <a:pt x="830168" y="55670"/>
                      <a:pt x="830168" y="124343"/>
                    </a:cubicBezTo>
                    <a:lnTo>
                      <a:pt x="830168" y="1105277"/>
                    </a:lnTo>
                    <a:cubicBezTo>
                      <a:pt x="830168" y="1173950"/>
                      <a:pt x="774497" y="1229620"/>
                      <a:pt x="705824" y="1229620"/>
                    </a:cubicBezTo>
                    <a:lnTo>
                      <a:pt x="124343" y="1229620"/>
                    </a:lnTo>
                    <a:cubicBezTo>
                      <a:pt x="55670" y="1229620"/>
                      <a:pt x="0" y="1173950"/>
                      <a:pt x="0" y="1105277"/>
                    </a:cubicBezTo>
                    <a:lnTo>
                      <a:pt x="0" y="124343"/>
                    </a:lnTo>
                    <a:cubicBezTo>
                      <a:pt x="0" y="55670"/>
                      <a:pt x="55670" y="0"/>
                      <a:pt x="124343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367323" y="528320"/>
              <a:ext cx="12714068" cy="2470849"/>
              <a:chOff x="0" y="0"/>
              <a:chExt cx="784819" cy="152522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784819" cy="152522"/>
              </a:xfrm>
              <a:custGeom>
                <a:avLst/>
                <a:gdLst/>
                <a:ahLst/>
                <a:cxnLst/>
                <a:rect l="l" t="t" r="r" b="b"/>
                <a:pathLst>
                  <a:path w="784819" h="152522">
                    <a:moveTo>
                      <a:pt x="76261" y="0"/>
                    </a:moveTo>
                    <a:lnTo>
                      <a:pt x="708558" y="0"/>
                    </a:lnTo>
                    <a:cubicBezTo>
                      <a:pt x="728784" y="0"/>
                      <a:pt x="748181" y="8035"/>
                      <a:pt x="762483" y="22336"/>
                    </a:cubicBezTo>
                    <a:cubicBezTo>
                      <a:pt x="776784" y="36638"/>
                      <a:pt x="784819" y="56035"/>
                      <a:pt x="784819" y="76261"/>
                    </a:cubicBezTo>
                    <a:lnTo>
                      <a:pt x="784819" y="76261"/>
                    </a:lnTo>
                    <a:cubicBezTo>
                      <a:pt x="784819" y="96486"/>
                      <a:pt x="776784" y="115884"/>
                      <a:pt x="762483" y="130185"/>
                    </a:cubicBezTo>
                    <a:cubicBezTo>
                      <a:pt x="748181" y="144487"/>
                      <a:pt x="728784" y="152522"/>
                      <a:pt x="708558" y="152522"/>
                    </a:cubicBezTo>
                    <a:lnTo>
                      <a:pt x="76261" y="152522"/>
                    </a:lnTo>
                    <a:cubicBezTo>
                      <a:pt x="56035" y="152522"/>
                      <a:pt x="36638" y="144487"/>
                      <a:pt x="22336" y="130185"/>
                    </a:cubicBezTo>
                    <a:cubicBezTo>
                      <a:pt x="8035" y="115884"/>
                      <a:pt x="0" y="96486"/>
                      <a:pt x="0" y="76261"/>
                    </a:cubicBezTo>
                    <a:lnTo>
                      <a:pt x="0" y="76261"/>
                    </a:lnTo>
                    <a:cubicBezTo>
                      <a:pt x="0" y="56035"/>
                      <a:pt x="8035" y="36638"/>
                      <a:pt x="22336" y="22336"/>
                    </a:cubicBezTo>
                    <a:cubicBezTo>
                      <a:pt x="36638" y="8035"/>
                      <a:pt x="56035" y="0"/>
                      <a:pt x="7626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</p:grpSp>
      <p:grpSp>
        <p:nvGrpSpPr>
          <p:cNvPr id="33" name="Group 33"/>
          <p:cNvGrpSpPr/>
          <p:nvPr/>
        </p:nvGrpSpPr>
        <p:grpSpPr>
          <a:xfrm>
            <a:off x="11606212" y="5334105"/>
            <a:ext cx="20646537" cy="6728169"/>
            <a:chOff x="0" y="0"/>
            <a:chExt cx="27528715" cy="8970892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27528715" cy="8970892"/>
              <a:chOff x="0" y="0"/>
              <a:chExt cx="1731325" cy="564194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731325" cy="564194"/>
              </a:xfrm>
              <a:custGeom>
                <a:avLst/>
                <a:gdLst/>
                <a:ahLst/>
                <a:cxnLst/>
                <a:rect l="l" t="t" r="r" b="b"/>
                <a:pathLst>
                  <a:path w="1731325" h="564194">
                    <a:moveTo>
                      <a:pt x="59622" y="0"/>
                    </a:moveTo>
                    <a:lnTo>
                      <a:pt x="1671702" y="0"/>
                    </a:lnTo>
                    <a:cubicBezTo>
                      <a:pt x="1687515" y="0"/>
                      <a:pt x="1702680" y="6282"/>
                      <a:pt x="1713862" y="17463"/>
                    </a:cubicBezTo>
                    <a:cubicBezTo>
                      <a:pt x="1725043" y="28644"/>
                      <a:pt x="1731325" y="43809"/>
                      <a:pt x="1731325" y="59622"/>
                    </a:cubicBezTo>
                    <a:lnTo>
                      <a:pt x="1731325" y="504571"/>
                    </a:lnTo>
                    <a:cubicBezTo>
                      <a:pt x="1731325" y="537500"/>
                      <a:pt x="1704631" y="564194"/>
                      <a:pt x="1671702" y="564194"/>
                    </a:cubicBezTo>
                    <a:lnTo>
                      <a:pt x="59622" y="564194"/>
                    </a:lnTo>
                    <a:cubicBezTo>
                      <a:pt x="26694" y="564194"/>
                      <a:pt x="0" y="537500"/>
                      <a:pt x="0" y="504571"/>
                    </a:cubicBezTo>
                    <a:lnTo>
                      <a:pt x="0" y="59622"/>
                    </a:lnTo>
                    <a:cubicBezTo>
                      <a:pt x="0" y="26694"/>
                      <a:pt x="26694" y="0"/>
                      <a:pt x="59622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19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960345" y="325664"/>
              <a:ext cx="25680132" cy="2016063"/>
              <a:chOff x="0" y="0"/>
              <a:chExt cx="2085622" cy="163735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085622" cy="163735"/>
              </a:xfrm>
              <a:custGeom>
                <a:avLst/>
                <a:gdLst/>
                <a:ahLst/>
                <a:cxnLst/>
                <a:rect l="l" t="t" r="r" b="b"/>
                <a:pathLst>
                  <a:path w="2085622" h="163735">
                    <a:moveTo>
                      <a:pt x="63914" y="0"/>
                    </a:moveTo>
                    <a:lnTo>
                      <a:pt x="2021708" y="0"/>
                    </a:lnTo>
                    <a:cubicBezTo>
                      <a:pt x="2057007" y="0"/>
                      <a:pt x="2085622" y="28615"/>
                      <a:pt x="2085622" y="63914"/>
                    </a:cubicBezTo>
                    <a:lnTo>
                      <a:pt x="2085622" y="99821"/>
                    </a:lnTo>
                    <a:cubicBezTo>
                      <a:pt x="2085622" y="135120"/>
                      <a:pt x="2057007" y="163735"/>
                      <a:pt x="2021708" y="163735"/>
                    </a:cubicBezTo>
                    <a:lnTo>
                      <a:pt x="63914" y="163735"/>
                    </a:lnTo>
                    <a:cubicBezTo>
                      <a:pt x="28615" y="163735"/>
                      <a:pt x="0" y="135120"/>
                      <a:pt x="0" y="99821"/>
                    </a:cubicBezTo>
                    <a:lnTo>
                      <a:pt x="0" y="63914"/>
                    </a:lnTo>
                    <a:cubicBezTo>
                      <a:pt x="0" y="28615"/>
                      <a:pt x="28615" y="0"/>
                      <a:pt x="6391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597"/>
                  </a:lnSpc>
                </a:pPr>
                <a:endParaRPr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13679407" y="27413744"/>
            <a:ext cx="15524334" cy="5058976"/>
            <a:chOff x="0" y="0"/>
            <a:chExt cx="20699112" cy="6745302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20699112" cy="6745302"/>
              <a:chOff x="0" y="0"/>
              <a:chExt cx="1731325" cy="564194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1731325" cy="564194"/>
              </a:xfrm>
              <a:custGeom>
                <a:avLst/>
                <a:gdLst/>
                <a:ahLst/>
                <a:cxnLst/>
                <a:rect l="l" t="t" r="r" b="b"/>
                <a:pathLst>
                  <a:path w="1731325" h="564194">
                    <a:moveTo>
                      <a:pt x="59622" y="0"/>
                    </a:moveTo>
                    <a:lnTo>
                      <a:pt x="1671702" y="0"/>
                    </a:lnTo>
                    <a:cubicBezTo>
                      <a:pt x="1687515" y="0"/>
                      <a:pt x="1702680" y="6282"/>
                      <a:pt x="1713862" y="17463"/>
                    </a:cubicBezTo>
                    <a:cubicBezTo>
                      <a:pt x="1725043" y="28644"/>
                      <a:pt x="1731325" y="43809"/>
                      <a:pt x="1731325" y="59622"/>
                    </a:cubicBezTo>
                    <a:lnTo>
                      <a:pt x="1731325" y="504571"/>
                    </a:lnTo>
                    <a:cubicBezTo>
                      <a:pt x="1731325" y="537500"/>
                      <a:pt x="1704631" y="564194"/>
                      <a:pt x="1671702" y="564194"/>
                    </a:cubicBezTo>
                    <a:lnTo>
                      <a:pt x="59622" y="564194"/>
                    </a:lnTo>
                    <a:cubicBezTo>
                      <a:pt x="26694" y="564194"/>
                      <a:pt x="0" y="537500"/>
                      <a:pt x="0" y="504571"/>
                    </a:cubicBezTo>
                    <a:lnTo>
                      <a:pt x="0" y="59622"/>
                    </a:lnTo>
                    <a:cubicBezTo>
                      <a:pt x="0" y="26694"/>
                      <a:pt x="26694" y="0"/>
                      <a:pt x="59622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95250"/>
                <a:ext cx="812800" cy="9080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6405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722093" y="244870"/>
              <a:ext cx="19309144" cy="1515897"/>
              <a:chOff x="0" y="0"/>
              <a:chExt cx="2085622" cy="163735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2085622" cy="163735"/>
              </a:xfrm>
              <a:custGeom>
                <a:avLst/>
                <a:gdLst/>
                <a:ahLst/>
                <a:cxnLst/>
                <a:rect l="l" t="t" r="r" b="b"/>
                <a:pathLst>
                  <a:path w="2085622" h="163735">
                    <a:moveTo>
                      <a:pt x="63914" y="0"/>
                    </a:moveTo>
                    <a:lnTo>
                      <a:pt x="2021708" y="0"/>
                    </a:lnTo>
                    <a:cubicBezTo>
                      <a:pt x="2057007" y="0"/>
                      <a:pt x="2085622" y="28615"/>
                      <a:pt x="2085622" y="63914"/>
                    </a:cubicBezTo>
                    <a:lnTo>
                      <a:pt x="2085622" y="99821"/>
                    </a:lnTo>
                    <a:cubicBezTo>
                      <a:pt x="2085622" y="135120"/>
                      <a:pt x="2057007" y="163735"/>
                      <a:pt x="2021708" y="163735"/>
                    </a:cubicBezTo>
                    <a:lnTo>
                      <a:pt x="63914" y="163735"/>
                    </a:lnTo>
                    <a:cubicBezTo>
                      <a:pt x="28615" y="163735"/>
                      <a:pt x="0" y="135120"/>
                      <a:pt x="0" y="99821"/>
                    </a:cubicBezTo>
                    <a:lnTo>
                      <a:pt x="0" y="63914"/>
                    </a:lnTo>
                    <a:cubicBezTo>
                      <a:pt x="0" y="28615"/>
                      <a:pt x="28615" y="0"/>
                      <a:pt x="6391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6" name="TextBox 46"/>
              <p:cNvSpPr txBox="1"/>
              <p:nvPr/>
            </p:nvSpPr>
            <p:spPr>
              <a:xfrm>
                <a:off x="0" y="-66675"/>
                <a:ext cx="812800" cy="8794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960"/>
                  </a:lnSpc>
                </a:pPr>
                <a:endParaRPr/>
              </a:p>
            </p:txBody>
          </p:sp>
        </p:grpSp>
      </p:grpSp>
      <p:pic>
        <p:nvPicPr>
          <p:cNvPr id="47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634814" y="743872"/>
            <a:ext cx="4281260" cy="4275908"/>
          </a:xfrm>
          <a:prstGeom prst="rect">
            <a:avLst/>
          </a:prstGeom>
        </p:spPr>
      </p:pic>
      <p:grpSp>
        <p:nvGrpSpPr>
          <p:cNvPr id="48" name="Group 48"/>
          <p:cNvGrpSpPr/>
          <p:nvPr/>
        </p:nvGrpSpPr>
        <p:grpSpPr>
          <a:xfrm>
            <a:off x="22339764" y="12559261"/>
            <a:ext cx="9912985" cy="14682832"/>
            <a:chOff x="0" y="0"/>
            <a:chExt cx="13217314" cy="19577109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13217314" cy="19577109"/>
              <a:chOff x="0" y="0"/>
              <a:chExt cx="830168" cy="1229621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38822" y="0"/>
                    </a:moveTo>
                    <a:lnTo>
                      <a:pt x="691346" y="0"/>
                    </a:lnTo>
                    <a:cubicBezTo>
                      <a:pt x="768015" y="0"/>
                      <a:pt x="830168" y="62153"/>
                      <a:pt x="830168" y="138822"/>
                    </a:cubicBezTo>
                    <a:lnTo>
                      <a:pt x="830168" y="1090799"/>
                    </a:lnTo>
                    <a:cubicBezTo>
                      <a:pt x="830168" y="1167468"/>
                      <a:pt x="768015" y="1229620"/>
                      <a:pt x="691346" y="1229620"/>
                    </a:cubicBezTo>
                    <a:lnTo>
                      <a:pt x="138822" y="1229620"/>
                    </a:lnTo>
                    <a:cubicBezTo>
                      <a:pt x="62153" y="1229620"/>
                      <a:pt x="0" y="1167468"/>
                      <a:pt x="0" y="1090799"/>
                    </a:cubicBezTo>
                    <a:lnTo>
                      <a:pt x="0" y="138822"/>
                    </a:lnTo>
                    <a:cubicBezTo>
                      <a:pt x="0" y="62153"/>
                      <a:pt x="62153" y="0"/>
                      <a:pt x="138822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324295" y="469115"/>
              <a:ext cx="12568724" cy="3498939"/>
              <a:chOff x="0" y="0"/>
              <a:chExt cx="789430" cy="219765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789430" cy="219765"/>
              </a:xfrm>
              <a:custGeom>
                <a:avLst/>
                <a:gdLst/>
                <a:ahLst/>
                <a:cxnLst/>
                <a:rect l="l" t="t" r="r" b="b"/>
                <a:pathLst>
                  <a:path w="789430" h="219765">
                    <a:moveTo>
                      <a:pt x="109883" y="0"/>
                    </a:moveTo>
                    <a:lnTo>
                      <a:pt x="679548" y="0"/>
                    </a:lnTo>
                    <a:cubicBezTo>
                      <a:pt x="740234" y="0"/>
                      <a:pt x="789430" y="49196"/>
                      <a:pt x="789430" y="109883"/>
                    </a:cubicBezTo>
                    <a:lnTo>
                      <a:pt x="789430" y="109883"/>
                    </a:lnTo>
                    <a:cubicBezTo>
                      <a:pt x="789430" y="139025"/>
                      <a:pt x="777853" y="166974"/>
                      <a:pt x="757246" y="187581"/>
                    </a:cubicBezTo>
                    <a:cubicBezTo>
                      <a:pt x="736639" y="208188"/>
                      <a:pt x="708690" y="219765"/>
                      <a:pt x="679548" y="219765"/>
                    </a:cubicBezTo>
                    <a:lnTo>
                      <a:pt x="109883" y="219765"/>
                    </a:lnTo>
                    <a:cubicBezTo>
                      <a:pt x="49196" y="219765"/>
                      <a:pt x="0" y="170569"/>
                      <a:pt x="0" y="109883"/>
                    </a:cubicBezTo>
                    <a:lnTo>
                      <a:pt x="0" y="109883"/>
                    </a:lnTo>
                    <a:cubicBezTo>
                      <a:pt x="0" y="49196"/>
                      <a:pt x="49196" y="0"/>
                      <a:pt x="10988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>
            <a:off x="11620449" y="12559261"/>
            <a:ext cx="9912985" cy="14682832"/>
            <a:chOff x="0" y="0"/>
            <a:chExt cx="13217314" cy="19577109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13217314" cy="19577109"/>
              <a:chOff x="0" y="0"/>
              <a:chExt cx="830168" cy="1229621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38822" y="0"/>
                    </a:moveTo>
                    <a:lnTo>
                      <a:pt x="691346" y="0"/>
                    </a:lnTo>
                    <a:cubicBezTo>
                      <a:pt x="768015" y="0"/>
                      <a:pt x="830168" y="62153"/>
                      <a:pt x="830168" y="138822"/>
                    </a:cubicBezTo>
                    <a:lnTo>
                      <a:pt x="830168" y="1090799"/>
                    </a:lnTo>
                    <a:cubicBezTo>
                      <a:pt x="830168" y="1167468"/>
                      <a:pt x="768015" y="1229620"/>
                      <a:pt x="691346" y="1229620"/>
                    </a:cubicBezTo>
                    <a:lnTo>
                      <a:pt x="138822" y="1229620"/>
                    </a:lnTo>
                    <a:cubicBezTo>
                      <a:pt x="62153" y="1229620"/>
                      <a:pt x="0" y="1167468"/>
                      <a:pt x="0" y="1090799"/>
                    </a:cubicBezTo>
                    <a:lnTo>
                      <a:pt x="0" y="138822"/>
                    </a:lnTo>
                    <a:cubicBezTo>
                      <a:pt x="0" y="62153"/>
                      <a:pt x="62153" y="0"/>
                      <a:pt x="138822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58" name="TextBox 58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324295" y="469115"/>
              <a:ext cx="12568724" cy="3498939"/>
              <a:chOff x="0" y="0"/>
              <a:chExt cx="789430" cy="219765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789430" cy="219765"/>
              </a:xfrm>
              <a:custGeom>
                <a:avLst/>
                <a:gdLst/>
                <a:ahLst/>
                <a:cxnLst/>
                <a:rect l="l" t="t" r="r" b="b"/>
                <a:pathLst>
                  <a:path w="789430" h="219765">
                    <a:moveTo>
                      <a:pt x="109883" y="0"/>
                    </a:moveTo>
                    <a:lnTo>
                      <a:pt x="679548" y="0"/>
                    </a:lnTo>
                    <a:cubicBezTo>
                      <a:pt x="740234" y="0"/>
                      <a:pt x="789430" y="49196"/>
                      <a:pt x="789430" y="109883"/>
                    </a:cubicBezTo>
                    <a:lnTo>
                      <a:pt x="789430" y="109883"/>
                    </a:lnTo>
                    <a:cubicBezTo>
                      <a:pt x="789430" y="139025"/>
                      <a:pt x="777853" y="166974"/>
                      <a:pt x="757246" y="187581"/>
                    </a:cubicBezTo>
                    <a:cubicBezTo>
                      <a:pt x="736639" y="208188"/>
                      <a:pt x="708690" y="219765"/>
                      <a:pt x="679548" y="219765"/>
                    </a:cubicBezTo>
                    <a:lnTo>
                      <a:pt x="109883" y="219765"/>
                    </a:lnTo>
                    <a:cubicBezTo>
                      <a:pt x="49196" y="219765"/>
                      <a:pt x="0" y="170569"/>
                      <a:pt x="0" y="109883"/>
                    </a:cubicBezTo>
                    <a:lnTo>
                      <a:pt x="0" y="109883"/>
                    </a:lnTo>
                    <a:cubicBezTo>
                      <a:pt x="0" y="49196"/>
                      <a:pt x="49196" y="0"/>
                      <a:pt x="10988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1" name="TextBox 61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</p:grpSp>
      <p:pic>
        <p:nvPicPr>
          <p:cNvPr id="62" name="Picture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395091" y="7235671"/>
            <a:ext cx="5258184" cy="4690773"/>
          </a:xfrm>
          <a:prstGeom prst="rect">
            <a:avLst/>
          </a:prstGeom>
        </p:spPr>
      </p:pic>
      <p:pic>
        <p:nvPicPr>
          <p:cNvPr id="63" name="Picture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432497" y="7235671"/>
            <a:ext cx="5258184" cy="4690773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304894" y="10404415"/>
            <a:ext cx="6795755" cy="5374825"/>
          </a:xfrm>
          <a:prstGeom prst="rect">
            <a:avLst/>
          </a:prstGeom>
        </p:spPr>
      </p:pic>
      <p:pic>
        <p:nvPicPr>
          <p:cNvPr id="65" name="Picture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7728704" y="25286104"/>
            <a:ext cx="5193836" cy="5623248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460110" y="24466577"/>
            <a:ext cx="3516987" cy="3407081"/>
          </a:xfrm>
          <a:prstGeom prst="rect">
            <a:avLst/>
          </a:prstGeom>
        </p:spPr>
      </p:pic>
      <p:pic>
        <p:nvPicPr>
          <p:cNvPr id="67" name="Picture 6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08708" y="25599340"/>
            <a:ext cx="5130704" cy="3628807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087192" y="28245819"/>
            <a:ext cx="3889905" cy="3394826"/>
          </a:xfrm>
          <a:prstGeom prst="rect">
            <a:avLst/>
          </a:prstGeom>
        </p:spPr>
      </p:pic>
      <p:pic>
        <p:nvPicPr>
          <p:cNvPr id="69" name="Picture 6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675484" y="9098600"/>
            <a:ext cx="5979385" cy="5979385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3638226" y="17622552"/>
            <a:ext cx="5877431" cy="6583680"/>
          </a:xfrm>
          <a:prstGeom prst="rect">
            <a:avLst/>
          </a:prstGeom>
        </p:spPr>
      </p:pic>
      <p:pic>
        <p:nvPicPr>
          <p:cNvPr id="71" name="Picture 71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22752724" y="19331190"/>
            <a:ext cx="8937957" cy="5954914"/>
          </a:xfrm>
          <a:prstGeom prst="rect">
            <a:avLst/>
          </a:prstGeom>
        </p:spPr>
      </p:pic>
      <p:sp>
        <p:nvSpPr>
          <p:cNvPr id="72" name="TextBox 72"/>
          <p:cNvSpPr txBox="1"/>
          <p:nvPr/>
        </p:nvSpPr>
        <p:spPr>
          <a:xfrm>
            <a:off x="11427802" y="1992777"/>
            <a:ext cx="16972568" cy="432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45"/>
              </a:lnSpc>
            </a:pPr>
            <a:r>
              <a:rPr lang="en-US" sz="12389">
                <a:solidFill>
                  <a:srgbClr val="760000"/>
                </a:solidFill>
                <a:latin typeface="Open Sans Extra Bold"/>
              </a:rPr>
              <a:t>My Company’s Name</a:t>
            </a:r>
          </a:p>
          <a:p>
            <a:pPr algn="ctr">
              <a:lnSpc>
                <a:spcPts val="17345"/>
              </a:lnSpc>
            </a:pPr>
            <a:endParaRPr lang="en-US" sz="12389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390916" y="1659385"/>
            <a:ext cx="10548523" cy="261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7493">
                <a:solidFill>
                  <a:srgbClr val="760000"/>
                </a:solidFill>
                <a:latin typeface="Open Sans Extra Bold"/>
              </a:rPr>
              <a:t>Market or Industry</a:t>
            </a:r>
          </a:p>
          <a:p>
            <a:pPr algn="ctr">
              <a:lnSpc>
                <a:spcPts val="10490"/>
              </a:lnSpc>
            </a:pPr>
            <a:endParaRPr lang="en-US" sz="7493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390916" y="17479677"/>
            <a:ext cx="10548523" cy="261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7493">
                <a:solidFill>
                  <a:srgbClr val="760000"/>
                </a:solidFill>
                <a:latin typeface="Open Sans Extra Bold"/>
              </a:rPr>
              <a:t>Marketing &amp; Sales</a:t>
            </a:r>
          </a:p>
          <a:p>
            <a:pPr algn="ctr">
              <a:lnSpc>
                <a:spcPts val="10490"/>
              </a:lnSpc>
            </a:pPr>
            <a:endParaRPr lang="en-US" sz="7493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33154199" y="1323587"/>
            <a:ext cx="10548523" cy="528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7493">
                <a:solidFill>
                  <a:srgbClr val="760000"/>
                </a:solidFill>
                <a:latin typeface="Open Sans Extra Bold"/>
              </a:rPr>
              <a:t>How Do You Make Money?</a:t>
            </a:r>
          </a:p>
          <a:p>
            <a:pPr algn="ctr">
              <a:lnSpc>
                <a:spcPts val="10490"/>
              </a:lnSpc>
            </a:pPr>
            <a:endParaRPr lang="en-US" sz="7493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10490"/>
              </a:lnSpc>
            </a:pPr>
            <a:endParaRPr lang="en-US" sz="7493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33100773" y="17479677"/>
            <a:ext cx="10548523" cy="261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7493">
                <a:solidFill>
                  <a:srgbClr val="760000"/>
                </a:solidFill>
                <a:latin typeface="Open Sans Extra Bold"/>
              </a:rPr>
              <a:t>Pricing &amp; Costs</a:t>
            </a:r>
          </a:p>
          <a:p>
            <a:pPr algn="ctr">
              <a:lnSpc>
                <a:spcPts val="10490"/>
              </a:lnSpc>
            </a:pPr>
            <a:endParaRPr lang="en-US" sz="7493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11478740" y="5691546"/>
            <a:ext cx="20933721" cy="1134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0"/>
              </a:lnSpc>
            </a:pPr>
            <a:r>
              <a:rPr lang="en-US" sz="6693">
                <a:solidFill>
                  <a:srgbClr val="760000"/>
                </a:solidFill>
                <a:latin typeface="Open Sans Extra Bold"/>
              </a:rPr>
              <a:t>Product or Service Description and Images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3865117" y="27416289"/>
            <a:ext cx="15338624" cy="1220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0"/>
              </a:lnSpc>
            </a:pPr>
            <a:r>
              <a:rPr lang="en-US" sz="7093">
                <a:solidFill>
                  <a:srgbClr val="760000"/>
                </a:solidFill>
                <a:latin typeface="Open Sans Extra Bold"/>
              </a:rPr>
              <a:t>Personnel &amp; Leadership Team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22447834" y="12852849"/>
            <a:ext cx="10144858" cy="3783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9"/>
              </a:lnSpc>
            </a:pPr>
            <a:r>
              <a:rPr lang="en-US" sz="7206">
                <a:solidFill>
                  <a:srgbClr val="760000"/>
                </a:solidFill>
                <a:latin typeface="Open Sans Extra Bold"/>
              </a:rPr>
              <a:t>Competitive Advantage</a:t>
            </a:r>
          </a:p>
          <a:p>
            <a:pPr algn="ctr">
              <a:lnSpc>
                <a:spcPts val="10089"/>
              </a:lnSpc>
            </a:pPr>
            <a:endParaRPr lang="en-US" sz="7206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12395091" y="12856934"/>
            <a:ext cx="8363700" cy="392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86"/>
              </a:lnSpc>
            </a:pPr>
            <a:r>
              <a:rPr lang="en-US" sz="7490">
                <a:solidFill>
                  <a:srgbClr val="760000"/>
                </a:solidFill>
                <a:latin typeface="Open Sans Extra Bold"/>
              </a:rPr>
              <a:t>The Customer &amp; their needs</a:t>
            </a:r>
          </a:p>
          <a:p>
            <a:pPr algn="ctr">
              <a:lnSpc>
                <a:spcPts val="10486"/>
              </a:lnSpc>
            </a:pPr>
            <a:endParaRPr lang="en-US" sz="749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908708" y="3863827"/>
            <a:ext cx="7798208" cy="6085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44"/>
              </a:lnSpc>
            </a:pPr>
            <a:r>
              <a:rPr lang="en-US" sz="8674">
                <a:solidFill>
                  <a:srgbClr val="760000"/>
                </a:solidFill>
                <a:latin typeface="Open Sans Extra Bold"/>
              </a:rPr>
              <a:t>•Trends</a:t>
            </a:r>
          </a:p>
          <a:p>
            <a:pPr algn="l">
              <a:lnSpc>
                <a:spcPts val="12144"/>
              </a:lnSpc>
            </a:pPr>
            <a:r>
              <a:rPr lang="en-US" sz="8674">
                <a:solidFill>
                  <a:srgbClr val="760000"/>
                </a:solidFill>
                <a:latin typeface="Open Sans Extra Bold"/>
              </a:rPr>
              <a:t>•Competitors</a:t>
            </a:r>
          </a:p>
          <a:p>
            <a:pPr algn="just">
              <a:lnSpc>
                <a:spcPts val="12144"/>
              </a:lnSpc>
            </a:pPr>
            <a:r>
              <a:rPr lang="en-US" sz="8674">
                <a:solidFill>
                  <a:srgbClr val="760000"/>
                </a:solidFill>
                <a:latin typeface="Open Sans Extra Bold"/>
              </a:rPr>
              <a:t>•Customers</a:t>
            </a:r>
          </a:p>
          <a:p>
            <a:pPr algn="ctr">
              <a:lnSpc>
                <a:spcPts val="12144"/>
              </a:lnSpc>
              <a:spcBef>
                <a:spcPct val="0"/>
              </a:spcBef>
            </a:pPr>
            <a:endParaRPr lang="en-US" sz="8674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908708" y="19767327"/>
            <a:ext cx="7309896" cy="7791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356"/>
              </a:lnSpc>
            </a:pPr>
            <a:r>
              <a:rPr lang="en-US" sz="7397">
                <a:solidFill>
                  <a:srgbClr val="760000"/>
                </a:solidFill>
                <a:latin typeface="Open Sans Extra Bold"/>
              </a:rPr>
              <a:t>•Promotional Activities</a:t>
            </a:r>
          </a:p>
          <a:p>
            <a:pPr>
              <a:lnSpc>
                <a:spcPts val="10356"/>
              </a:lnSpc>
            </a:pPr>
            <a:r>
              <a:rPr lang="en-US" sz="7397">
                <a:solidFill>
                  <a:srgbClr val="760000"/>
                </a:solidFill>
                <a:latin typeface="Open Sans Extra Bold"/>
              </a:rPr>
              <a:t>•Logos </a:t>
            </a:r>
          </a:p>
          <a:p>
            <a:pPr>
              <a:lnSpc>
                <a:spcPts val="10356"/>
              </a:lnSpc>
            </a:pPr>
            <a:r>
              <a:rPr lang="en-US" sz="7397">
                <a:solidFill>
                  <a:srgbClr val="760000"/>
                </a:solidFill>
                <a:latin typeface="Open Sans Extra Bold"/>
              </a:rPr>
              <a:t>•Branding</a:t>
            </a:r>
          </a:p>
          <a:p>
            <a:pPr algn="just">
              <a:lnSpc>
                <a:spcPts val="10356"/>
              </a:lnSpc>
            </a:pPr>
            <a:endParaRPr lang="en-US" sz="7397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10356"/>
              </a:lnSpc>
              <a:spcBef>
                <a:spcPct val="0"/>
              </a:spcBef>
            </a:pPr>
            <a:endParaRPr lang="en-US" sz="7397">
              <a:solidFill>
                <a:srgbClr val="760000"/>
              </a:solidFill>
              <a:latin typeface="Open Sans Extra Bold"/>
            </a:endParaRPr>
          </a:p>
        </p:txBody>
      </p:sp>
      <p:grpSp>
        <p:nvGrpSpPr>
          <p:cNvPr id="83" name="Group 83"/>
          <p:cNvGrpSpPr/>
          <p:nvPr/>
        </p:nvGrpSpPr>
        <p:grpSpPr>
          <a:xfrm>
            <a:off x="28558518" y="667672"/>
            <a:ext cx="4433851" cy="4428308"/>
            <a:chOff x="0" y="0"/>
            <a:chExt cx="5911801" cy="5904411"/>
          </a:xfrm>
        </p:grpSpPr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911801" cy="59044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58632" y="158434"/>
              <a:ext cx="5594536" cy="5587543"/>
            </a:xfrm>
            <a:prstGeom prst="rect">
              <a:avLst/>
            </a:prstGeom>
          </p:spPr>
        </p:pic>
      </p:grpSp>
      <p:sp>
        <p:nvSpPr>
          <p:cNvPr id="86" name="TextBox 86"/>
          <p:cNvSpPr txBox="1"/>
          <p:nvPr/>
        </p:nvSpPr>
        <p:spPr>
          <a:xfrm>
            <a:off x="26432497" y="2116602"/>
            <a:ext cx="8685894" cy="98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66"/>
              </a:lnSpc>
            </a:pPr>
            <a:r>
              <a:rPr lang="en-US" sz="5690">
                <a:solidFill>
                  <a:srgbClr val="760000"/>
                </a:solidFill>
                <a:latin typeface="Open Sans Extra Bold"/>
              </a:rPr>
              <a:t>Your Logo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7653276" y="6906433"/>
            <a:ext cx="8368422" cy="526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5"/>
              </a:lnSpc>
            </a:pPr>
            <a:r>
              <a:rPr lang="en-US" sz="4510">
                <a:solidFill>
                  <a:srgbClr val="760000"/>
                </a:solidFill>
                <a:latin typeface="Open Sans Extra Bold"/>
              </a:rPr>
              <a:t>What problem does it solve?</a:t>
            </a:r>
          </a:p>
          <a:p>
            <a:pPr algn="ctr">
              <a:lnSpc>
                <a:spcPts val="8891"/>
              </a:lnSpc>
            </a:pPr>
            <a:endParaRPr lang="en-US" sz="451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8891"/>
              </a:lnSpc>
            </a:pPr>
            <a:endParaRPr lang="en-US" sz="451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8891"/>
              </a:lnSpc>
            </a:pPr>
            <a:endParaRPr lang="en-US" sz="451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8891"/>
              </a:lnSpc>
              <a:spcBef>
                <a:spcPct val="0"/>
              </a:spcBef>
            </a:pPr>
            <a:endParaRPr lang="en-US" sz="451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33639974" y="4107340"/>
            <a:ext cx="8177460" cy="9152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44"/>
              </a:lnSpc>
            </a:pPr>
            <a:r>
              <a:rPr lang="en-US" sz="8674">
                <a:solidFill>
                  <a:srgbClr val="760000"/>
                </a:solidFill>
                <a:latin typeface="Open Sans Extra Bold"/>
              </a:rPr>
              <a:t>•Break Even</a:t>
            </a:r>
          </a:p>
          <a:p>
            <a:pPr>
              <a:lnSpc>
                <a:spcPts val="12144"/>
              </a:lnSpc>
            </a:pPr>
            <a:r>
              <a:rPr lang="en-US" sz="8674">
                <a:solidFill>
                  <a:srgbClr val="760000"/>
                </a:solidFill>
                <a:latin typeface="Open Sans Extra Bold"/>
              </a:rPr>
              <a:t>•Profit Margin</a:t>
            </a:r>
          </a:p>
          <a:p>
            <a:pPr>
              <a:lnSpc>
                <a:spcPts val="12144"/>
              </a:lnSpc>
            </a:pPr>
            <a:r>
              <a:rPr lang="en-US" sz="8674">
                <a:solidFill>
                  <a:srgbClr val="760000"/>
                </a:solidFill>
                <a:latin typeface="Open Sans Extra Bold"/>
              </a:rPr>
              <a:t>•Significant Cost Drivers</a:t>
            </a:r>
          </a:p>
          <a:p>
            <a:pPr algn="just">
              <a:lnSpc>
                <a:spcPts val="12144"/>
              </a:lnSpc>
            </a:pPr>
            <a:endParaRPr lang="en-US" sz="8674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12144"/>
              </a:lnSpc>
              <a:spcBef>
                <a:spcPct val="0"/>
              </a:spcBef>
            </a:pPr>
            <a:endParaRPr lang="en-US" sz="8674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33639974" y="19184613"/>
            <a:ext cx="9071395" cy="9231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26"/>
              </a:lnSpc>
            </a:pPr>
            <a:r>
              <a:rPr lang="en-US" sz="7447">
                <a:solidFill>
                  <a:srgbClr val="760000"/>
                </a:solidFill>
                <a:latin typeface="Open Sans Extra Bold"/>
              </a:rPr>
              <a:t>•Price Comparison</a:t>
            </a:r>
          </a:p>
          <a:p>
            <a:pPr>
              <a:lnSpc>
                <a:spcPts val="10426"/>
              </a:lnSpc>
            </a:pPr>
            <a:r>
              <a:rPr lang="en-US" sz="7447">
                <a:solidFill>
                  <a:srgbClr val="760000"/>
                </a:solidFill>
                <a:latin typeface="Open Sans Extra Bold"/>
              </a:rPr>
              <a:t>•Equipment Costs</a:t>
            </a:r>
          </a:p>
          <a:p>
            <a:pPr>
              <a:lnSpc>
                <a:spcPts val="10426"/>
              </a:lnSpc>
            </a:pPr>
            <a:r>
              <a:rPr lang="en-US" sz="7447">
                <a:solidFill>
                  <a:srgbClr val="760000"/>
                </a:solidFill>
                <a:latin typeface="Open Sans Extra Bold"/>
              </a:rPr>
              <a:t>•Start-Up Costs</a:t>
            </a:r>
          </a:p>
          <a:p>
            <a:pPr>
              <a:lnSpc>
                <a:spcPts val="10426"/>
              </a:lnSpc>
            </a:pPr>
            <a:r>
              <a:rPr lang="en-US" sz="7447">
                <a:solidFill>
                  <a:srgbClr val="760000"/>
                </a:solidFill>
                <a:latin typeface="Open Sans Extra Bold"/>
              </a:rPr>
              <a:t>•Investment Options</a:t>
            </a:r>
          </a:p>
          <a:p>
            <a:pPr algn="just">
              <a:lnSpc>
                <a:spcPts val="10426"/>
              </a:lnSpc>
            </a:pPr>
            <a:endParaRPr lang="en-US" sz="7447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10426"/>
              </a:lnSpc>
              <a:spcBef>
                <a:spcPct val="0"/>
              </a:spcBef>
            </a:pPr>
            <a:endParaRPr lang="en-US" sz="7447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90" name="TextBox 90"/>
          <p:cNvSpPr txBox="1"/>
          <p:nvPr/>
        </p:nvSpPr>
        <p:spPr>
          <a:xfrm>
            <a:off x="21731125" y="15645889"/>
            <a:ext cx="11130264" cy="6118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04"/>
              </a:lnSpc>
            </a:pPr>
            <a:r>
              <a:rPr lang="en-US" sz="6931">
                <a:solidFill>
                  <a:srgbClr val="760000"/>
                </a:solidFill>
                <a:latin typeface="Open Sans Extra Bold"/>
              </a:rPr>
              <a:t>Price, Location and Features</a:t>
            </a:r>
          </a:p>
          <a:p>
            <a:pPr algn="ctr">
              <a:lnSpc>
                <a:spcPts val="9704"/>
              </a:lnSpc>
            </a:pPr>
            <a:endParaRPr lang="en-US" sz="6931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9704"/>
              </a:lnSpc>
            </a:pPr>
            <a:endParaRPr lang="en-US" sz="6931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9704"/>
              </a:lnSpc>
              <a:spcBef>
                <a:spcPct val="0"/>
              </a:spcBef>
            </a:pPr>
            <a:endParaRPr lang="en-US" sz="6931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91" name="TextBox 91"/>
          <p:cNvSpPr txBox="1"/>
          <p:nvPr/>
        </p:nvSpPr>
        <p:spPr>
          <a:xfrm>
            <a:off x="14582680" y="28664866"/>
            <a:ext cx="13901508" cy="6118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04"/>
              </a:lnSpc>
            </a:pPr>
            <a:r>
              <a:rPr lang="en-US" sz="6931">
                <a:solidFill>
                  <a:srgbClr val="760000"/>
                </a:solidFill>
                <a:latin typeface="Open Sans Extra Bold"/>
              </a:rPr>
              <a:t>Key Employees or Skills</a:t>
            </a:r>
          </a:p>
          <a:p>
            <a:pPr algn="ctr">
              <a:lnSpc>
                <a:spcPts val="9704"/>
              </a:lnSpc>
            </a:pPr>
            <a:endParaRPr lang="en-US" sz="6931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9704"/>
              </a:lnSpc>
            </a:pPr>
            <a:endParaRPr lang="en-US" sz="6931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9704"/>
              </a:lnSpc>
            </a:pPr>
            <a:endParaRPr lang="en-US" sz="6931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9704"/>
              </a:lnSpc>
              <a:spcBef>
                <a:spcPct val="0"/>
              </a:spcBef>
            </a:pPr>
            <a:endParaRPr lang="en-US" sz="6931">
              <a:solidFill>
                <a:srgbClr val="760000"/>
              </a:solidFill>
              <a:latin typeface="Open Sans Extra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9608DDF0CA44BBFCFD665609D13D8" ma:contentTypeVersion="14" ma:contentTypeDescription="Create a new document." ma:contentTypeScope="" ma:versionID="21cc85a2b8e3f9aafbf8d569e218e957">
  <xsd:schema xmlns:xsd="http://www.w3.org/2001/XMLSchema" xmlns:xs="http://www.w3.org/2001/XMLSchema" xmlns:p="http://schemas.microsoft.com/office/2006/metadata/properties" xmlns:ns3="cb75dd00-111b-4e15-b4ba-ad82215a151a" xmlns:ns4="d214d678-4976-4d3b-8df1-112b5ec1fb93" targetNamespace="http://schemas.microsoft.com/office/2006/metadata/properties" ma:root="true" ma:fieldsID="bcf97ca5fe6f926f3da6de64f718b3ca" ns3:_="" ns4:_="">
    <xsd:import namespace="cb75dd00-111b-4e15-b4ba-ad82215a151a"/>
    <xsd:import namespace="d214d678-4976-4d3b-8df1-112b5ec1fb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5dd00-111b-4e15-b4ba-ad82215a15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4d678-4976-4d3b-8df1-112b5ec1fb9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C7F32A-85FE-4FD1-8D95-BD9198D950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75dd00-111b-4e15-b4ba-ad82215a151a"/>
    <ds:schemaRef ds:uri="d214d678-4976-4d3b-8df1-112b5ec1fb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5DD0DB-103C-465C-9874-F90AEB25A7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238EC5-76A1-4ED2-9EBE-586AF87175E8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214d678-4976-4d3b-8df1-112b5ec1fb93"/>
    <ds:schemaRef ds:uri="cb75dd00-111b-4e15-b4ba-ad82215a151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264</Words>
  <Application>Microsoft Office PowerPoint</Application>
  <PresentationFormat>Custom</PresentationFormat>
  <Paragraphs>94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Open Sans Extra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 poster template 36 x 48</dc:title>
  <dc:creator>Steven Tayman</dc:creator>
  <cp:lastModifiedBy>Heather Brooks</cp:lastModifiedBy>
  <cp:revision>7</cp:revision>
  <dcterms:created xsi:type="dcterms:W3CDTF">2006-08-16T00:00:00Z</dcterms:created>
  <dcterms:modified xsi:type="dcterms:W3CDTF">2022-09-14T14:45:44Z</dcterms:modified>
  <dc:identifier>DAFLpSMLW_U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0x010100BEB9608DDF0CA44BBFCFD665609D13D8</vt:lpwstr>
  </property>
</Properties>
</file>