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59" r:id="rId7"/>
    <p:sldId id="262" r:id="rId8"/>
    <p:sldId id="257" r:id="rId9"/>
    <p:sldId id="258" r:id="rId10"/>
    <p:sldId id="261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3B699D"/>
    <a:srgbClr val="D9B721"/>
    <a:srgbClr val="FFE07D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09EA-907C-43A2-8DC0-8199E9EAEE9B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2E86-7893-4E69-A38D-F6FB006D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92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09EA-907C-43A2-8DC0-8199E9EAEE9B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2E86-7893-4E69-A38D-F6FB006D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2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09EA-907C-43A2-8DC0-8199E9EAEE9B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2E86-7893-4E69-A38D-F6FB006D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96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09EA-907C-43A2-8DC0-8199E9EAEE9B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2E86-7893-4E69-A38D-F6FB006D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6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09EA-907C-43A2-8DC0-8199E9EAEE9B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2E86-7893-4E69-A38D-F6FB006D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09EA-907C-43A2-8DC0-8199E9EAEE9B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2E86-7893-4E69-A38D-F6FB006D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51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09EA-907C-43A2-8DC0-8199E9EAEE9B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2E86-7893-4E69-A38D-F6FB006D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09EA-907C-43A2-8DC0-8199E9EAEE9B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2E86-7893-4E69-A38D-F6FB006D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5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09EA-907C-43A2-8DC0-8199E9EAEE9B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2E86-7893-4E69-A38D-F6FB006D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1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09EA-907C-43A2-8DC0-8199E9EAEE9B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2E86-7893-4E69-A38D-F6FB006D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1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09EA-907C-43A2-8DC0-8199E9EAEE9B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2E86-7893-4E69-A38D-F6FB006D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08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509EA-907C-43A2-8DC0-8199E9EAEE9B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A2E86-7893-4E69-A38D-F6FB006D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68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914400"/>
            <a:ext cx="5562600" cy="1314450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751" y="5472023"/>
            <a:ext cx="5121216" cy="1378789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Three Sessions: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Opening, Breakout, Resource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33700" y="19050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BUAD 200 Requirement</a:t>
            </a:r>
          </a:p>
        </p:txBody>
      </p:sp>
    </p:spTree>
    <p:extLst>
      <p:ext uri="{BB962C8B-B14F-4D97-AF65-F5344CB8AC3E}">
        <p14:creationId xmlns:p14="http://schemas.microsoft.com/office/powerpoint/2010/main" val="830437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THE Meeting is a modeled after a business conference that allows students the opportunity to learn more about the process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898" y="1711473"/>
            <a:ext cx="6633714" cy="15110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600" b="1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T</a:t>
            </a:r>
            <a:r>
              <a:rPr lang="en-US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ransition from pre-professional to professional</a:t>
            </a:r>
            <a:endParaRPr lang="en-US" sz="26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600" b="1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H</a:t>
            </a:r>
            <a:r>
              <a:rPr lang="en-US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ear from faculty from their major</a:t>
            </a:r>
            <a:endParaRPr lang="en-US" sz="26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600" b="1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E</a:t>
            </a:r>
            <a:r>
              <a:rPr lang="en-US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ngage with other departments and students</a:t>
            </a:r>
            <a:endParaRPr lang="en-US" sz="26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Picture 4" descr="A group of people standing around a table&#10;&#10;AI-generated content may be incorrect.">
            <a:extLst>
              <a:ext uri="{FF2B5EF4-FFF2-40B4-BE49-F238E27FC236}">
                <a16:creationId xmlns:a16="http://schemas.microsoft.com/office/drawing/2014/main" id="{07E9ED3F-C0F8-E835-C8C4-F2EADFE07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782" y="3232904"/>
            <a:ext cx="2859470" cy="3626880"/>
          </a:xfrm>
          <a:prstGeom prst="rect">
            <a:avLst/>
          </a:prstGeom>
        </p:spPr>
      </p:pic>
      <p:pic>
        <p:nvPicPr>
          <p:cNvPr id="4" name="Picture 3" descr="image14.jpg, Picture">
            <a:extLst>
              <a:ext uri="{FF2B5EF4-FFF2-40B4-BE49-F238E27FC236}">
                <a16:creationId xmlns:a16="http://schemas.microsoft.com/office/drawing/2014/main" id="{EE01701C-E17F-EA33-E10C-656754798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76" y="3232903"/>
            <a:ext cx="2862791" cy="36258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EA1263-D2BF-F89A-E760-A2F1F2504678}"/>
              </a:ext>
            </a:extLst>
          </p:cNvPr>
          <p:cNvSpPr txBox="1"/>
          <p:nvPr/>
        </p:nvSpPr>
        <p:spPr>
          <a:xfrm>
            <a:off x="3143740" y="4386984"/>
            <a:ext cx="2872596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latin typeface="Times New Roman"/>
                <a:cs typeface="Times New Roman"/>
              </a:rPr>
              <a:t>T.H.E.</a:t>
            </a:r>
            <a:endParaRPr lang="en-US" sz="4000" dirty="0">
              <a:latin typeface="Times New Roman"/>
              <a:ea typeface="Calibri"/>
              <a:cs typeface="Calibri"/>
            </a:endParaRPr>
          </a:p>
          <a:p>
            <a:pPr algn="ctr"/>
            <a:r>
              <a:rPr lang="en-US" sz="4000" b="1" dirty="0">
                <a:latin typeface="Times New Roman"/>
                <a:cs typeface="Times New Roman"/>
              </a:rPr>
              <a:t>MEETING</a:t>
            </a:r>
            <a:endParaRPr lang="en-US" sz="4000" dirty="0">
              <a:latin typeface="Times New Roman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6896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Opening Session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212" y="1596639"/>
            <a:ext cx="4159970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>
                <a:latin typeface="Times New Roman"/>
                <a:cs typeface="Times New Roman"/>
              </a:rPr>
              <a:t>Student Business Leaders explain what THE Meeting is about.</a:t>
            </a:r>
            <a:endParaRPr lang="en-US"/>
          </a:p>
        </p:txBody>
      </p:sp>
      <p:pic>
        <p:nvPicPr>
          <p:cNvPr id="7" name="image5.jpg">
            <a:extLst>
              <a:ext uri="{FF2B5EF4-FFF2-40B4-BE49-F238E27FC236}">
                <a16:creationId xmlns:a16="http://schemas.microsoft.com/office/drawing/2014/main" id="{DAB1B8CE-227F-92BE-65AE-B645A61CC3F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784187" y="3473600"/>
            <a:ext cx="4183356" cy="3127625"/>
          </a:xfrm>
          <a:prstGeom prst="rect">
            <a:avLst/>
          </a:prstGeom>
          <a:ln/>
        </p:spPr>
      </p:pic>
      <p:pic>
        <p:nvPicPr>
          <p:cNvPr id="8" name="image3.jpg">
            <a:extLst>
              <a:ext uri="{FF2B5EF4-FFF2-40B4-BE49-F238E27FC236}">
                <a16:creationId xmlns:a16="http://schemas.microsoft.com/office/drawing/2014/main" id="{9565691C-A82F-5873-718A-B53F6DB301C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62336" y="3154593"/>
            <a:ext cx="3495607" cy="3428769"/>
          </a:xfrm>
          <a:prstGeom prst="rect">
            <a:avLst/>
          </a:prstGeom>
          <a:ln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7318BA-0940-5252-5E18-3DB816F49AB8}"/>
              </a:ext>
            </a:extLst>
          </p:cNvPr>
          <p:cNvSpPr txBox="1"/>
          <p:nvPr/>
        </p:nvSpPr>
        <p:spPr>
          <a:xfrm>
            <a:off x="6339839" y="2301240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59044F-F1DE-C17C-F729-58985EF51E7E}"/>
              </a:ext>
            </a:extLst>
          </p:cNvPr>
          <p:cNvSpPr txBox="1"/>
          <p:nvPr/>
        </p:nvSpPr>
        <p:spPr>
          <a:xfrm>
            <a:off x="4777212" y="1596639"/>
            <a:ext cx="4174347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They also share their experience with the programs and campus involvement.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55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6" name="Rectangle 2055">
            <a:extLst>
              <a:ext uri="{FF2B5EF4-FFF2-40B4-BE49-F238E27FC236}">
                <a16:creationId xmlns:a16="http://schemas.microsoft.com/office/drawing/2014/main" id="{7A203437-703A-4E00-A8C0-91D328D6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33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56" y="502400"/>
            <a:ext cx="2525379" cy="1818064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Breakout Session</a:t>
            </a:r>
          </a:p>
        </p:txBody>
      </p:sp>
      <p:pic>
        <p:nvPicPr>
          <p:cNvPr id="2050" name="Picture 2" descr="N:\Donaway\THE Meeting F15\THE Meeting 9.15 0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6" b="910"/>
          <a:stretch/>
        </p:blipFill>
        <p:spPr bwMode="auto">
          <a:xfrm>
            <a:off x="3416427" y="6"/>
            <a:ext cx="5727572" cy="276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Rectangle 2057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2729"/>
            <a:ext cx="9144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2051" name="Picture 3" descr="N:\Donaway\THE Meeting F15\THE Meeting 9.15 0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9" r="27095" b="3"/>
          <a:stretch/>
        </p:blipFill>
        <p:spPr bwMode="auto">
          <a:xfrm>
            <a:off x="20" y="2826737"/>
            <a:ext cx="3424313" cy="403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7224" y="3455208"/>
            <a:ext cx="4306824" cy="23447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Breakout sessions allow students to meet professors from their major and learn about the different courses required to graduate.</a:t>
            </a:r>
          </a:p>
        </p:txBody>
      </p:sp>
      <p:sp>
        <p:nvSpPr>
          <p:cNvPr id="2060" name="Rectangle 2059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429" y="3404996"/>
            <a:ext cx="6858002" cy="480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31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Breakout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298" y="1419045"/>
            <a:ext cx="7263754" cy="457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breakout session was very informative!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4" name="TextBox 3"/>
          <p:cNvSpPr txBox="1"/>
          <p:nvPr/>
        </p:nvSpPr>
        <p:spPr>
          <a:xfrm rot="10800000" flipH="1" flipV="1">
            <a:off x="6248400" y="2719627"/>
            <a:ext cx="2438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Professors come to speak about each individual major.</a:t>
            </a:r>
          </a:p>
        </p:txBody>
      </p:sp>
      <p:pic>
        <p:nvPicPr>
          <p:cNvPr id="8" name="image2.jpg">
            <a:extLst>
              <a:ext uri="{FF2B5EF4-FFF2-40B4-BE49-F238E27FC236}">
                <a16:creationId xmlns:a16="http://schemas.microsoft.com/office/drawing/2014/main" id="{2E839407-B81D-2F59-A1DD-F570FA5DDCB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74298" y="1920807"/>
            <a:ext cx="4739913" cy="458659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08421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Resource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001218" cy="465538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Various SU departments and organizations come to THE Meeting to offer opportunities outside of the classroom.</a:t>
            </a:r>
          </a:p>
          <a:p>
            <a:r>
              <a:rPr lang="en-US" sz="2800" dirty="0">
                <a:latin typeface="Times New Roman"/>
                <a:cs typeface="Times New Roman"/>
              </a:rPr>
              <a:t>BUAD 200 students are required to visit three clubs and three non-clubs to receive credit.</a:t>
            </a:r>
          </a:p>
        </p:txBody>
      </p:sp>
      <p:pic>
        <p:nvPicPr>
          <p:cNvPr id="5" name="Picture 4" descr="image12.jpg, Picture">
            <a:extLst>
              <a:ext uri="{FF2B5EF4-FFF2-40B4-BE49-F238E27FC236}">
                <a16:creationId xmlns:a16="http://schemas.microsoft.com/office/drawing/2014/main" id="{8FA4F5E2-CA96-674B-03FD-61ABA2E2E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798" y="1595885"/>
            <a:ext cx="3561991" cy="465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32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1031">
            <a:extLst>
              <a:ext uri="{FF2B5EF4-FFF2-40B4-BE49-F238E27FC236}">
                <a16:creationId xmlns:a16="http://schemas.microsoft.com/office/drawing/2014/main" id="{7C9BE72A-4F97-4FA0-AF09-2C65D071C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598" y="3912236"/>
            <a:ext cx="7879842" cy="75218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kern="1200" dirty="0">
                <a:latin typeface="Times New Roman"/>
                <a:cs typeface="Times New Roman"/>
              </a:rPr>
              <a:t>Resource Session</a:t>
            </a:r>
            <a:endParaRPr lang="en-US" kern="12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598" y="4664424"/>
            <a:ext cx="7879842" cy="7521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kern="1200" dirty="0">
                <a:latin typeface="Times New Roman"/>
                <a:cs typeface="Times New Roman"/>
              </a:rPr>
              <a:t>Students are able to talk directly to members of different clubs to learn more about them.</a:t>
            </a:r>
          </a:p>
        </p:txBody>
      </p:sp>
      <p:pic>
        <p:nvPicPr>
          <p:cNvPr id="4" name="Picture 3" descr="image14.jpg, Picture">
            <a:extLst>
              <a:ext uri="{FF2B5EF4-FFF2-40B4-BE49-F238E27FC236}">
                <a16:creationId xmlns:a16="http://schemas.microsoft.com/office/drawing/2014/main" id="{F059378F-3C1F-CC30-16C9-235593E0D9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67" r="5" b="5"/>
          <a:stretch/>
        </p:blipFill>
        <p:spPr>
          <a:xfrm>
            <a:off x="3090264" y="110355"/>
            <a:ext cx="2912510" cy="3783658"/>
          </a:xfrm>
          <a:prstGeom prst="rect">
            <a:avLst/>
          </a:prstGeom>
        </p:spPr>
      </p:pic>
      <p:pic>
        <p:nvPicPr>
          <p:cNvPr id="8" name="image9.jpg">
            <a:extLst>
              <a:ext uri="{FF2B5EF4-FFF2-40B4-BE49-F238E27FC236}">
                <a16:creationId xmlns:a16="http://schemas.microsoft.com/office/drawing/2014/main" id="{10B3B898-4DC6-A5DD-22B7-B571D73BED47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002774" y="110354"/>
            <a:ext cx="2664419" cy="3783658"/>
          </a:xfrm>
          <a:prstGeom prst="rect">
            <a:avLst/>
          </a:prstGeom>
          <a:ln/>
        </p:spPr>
      </p:pic>
      <p:pic>
        <p:nvPicPr>
          <p:cNvPr id="7" name="image16.jpg">
            <a:extLst>
              <a:ext uri="{FF2B5EF4-FFF2-40B4-BE49-F238E27FC236}">
                <a16:creationId xmlns:a16="http://schemas.microsoft.com/office/drawing/2014/main" id="{580776CB-BFA4-6B02-E0E5-7DBA15BB4A19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05868" y="110355"/>
            <a:ext cx="3147114" cy="3783658"/>
          </a:xfrm>
          <a:prstGeom prst="rect">
            <a:avLst/>
          </a:prstGeom>
          <a:ln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0E1751-70C6-412A-A6C7-9A9B05AC990F}"/>
              </a:ext>
            </a:extLst>
          </p:cNvPr>
          <p:cNvSpPr txBox="1"/>
          <p:nvPr/>
        </p:nvSpPr>
        <p:spPr>
          <a:xfrm>
            <a:off x="2260519" y="5769051"/>
            <a:ext cx="4572000" cy="736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“It was informative and helped me decide what clubs I want to join.”</a:t>
            </a:r>
          </a:p>
        </p:txBody>
      </p:sp>
    </p:spTree>
    <p:extLst>
      <p:ext uri="{BB962C8B-B14F-4D97-AF65-F5344CB8AC3E}">
        <p14:creationId xmlns:p14="http://schemas.microsoft.com/office/powerpoint/2010/main" val="623025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2D6EC5-A36E-8FA1-33E8-2AA9AE0CC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1E24D0-E726-85F7-5D79-9A1D9D5DE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Exit Ticket</a:t>
            </a:r>
          </a:p>
        </p:txBody>
      </p:sp>
      <p:sp>
        <p:nvSpPr>
          <p:cNvPr id="308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65536-4D4F-D2C7-EB2E-91D3345BB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181333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Before leaving, students are asked to fill out a survey about  their experience at THE Meeting.</a:t>
            </a:r>
          </a:p>
        </p:txBody>
      </p:sp>
      <p:pic>
        <p:nvPicPr>
          <p:cNvPr id="3074" name="Picture 2" descr="N:\Donaway\THE Meeting F15\THE Meeting 9.15 049.JPG">
            <a:extLst>
              <a:ext uri="{FF2B5EF4-FFF2-40B4-BE49-F238E27FC236}">
                <a16:creationId xmlns:a16="http://schemas.microsoft.com/office/drawing/2014/main" id="{76301274-11E4-4B5D-C7F1-A75C468BC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4" r="33506"/>
          <a:stretch/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BA7519-FD3D-4666-B3BF-4AB33727FC7B}"/>
              </a:ext>
            </a:extLst>
          </p:cNvPr>
          <p:cNvSpPr txBox="1"/>
          <p:nvPr/>
        </p:nvSpPr>
        <p:spPr>
          <a:xfrm>
            <a:off x="0" y="5436159"/>
            <a:ext cx="3756511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Every part of THE Meeting was perfect and helpful and informative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4188463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F3A64ADE44E54C80504400580CEADA" ma:contentTypeVersion="13" ma:contentTypeDescription="Create a new document." ma:contentTypeScope="" ma:versionID="63eb0a83b0ad183e642b2fdf81005153">
  <xsd:schema xmlns:xsd="http://www.w3.org/2001/XMLSchema" xmlns:xs="http://www.w3.org/2001/XMLSchema" xmlns:p="http://schemas.microsoft.com/office/2006/metadata/properties" xmlns:ns3="fe142179-744d-4aa8-be11-12aa315c3114" xmlns:ns4="19c3b99c-8308-4e2c-a999-5c68c8289fe5" targetNamespace="http://schemas.microsoft.com/office/2006/metadata/properties" ma:root="true" ma:fieldsID="613fff0bb6a1b9b83be88c0ec3236ffc" ns3:_="" ns4:_="">
    <xsd:import namespace="fe142179-744d-4aa8-be11-12aa315c3114"/>
    <xsd:import namespace="19c3b99c-8308-4e2c-a999-5c68c8289fe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142179-744d-4aa8-be11-12aa315c31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c3b99c-8308-4e2c-a999-5c68c8289fe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e142179-744d-4aa8-be11-12aa315c311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9D2B6C-6A8A-46DD-9D1E-EBE2BD0AB59E}">
  <ds:schemaRefs>
    <ds:schemaRef ds:uri="19c3b99c-8308-4e2c-a999-5c68c8289fe5"/>
    <ds:schemaRef ds:uri="fe142179-744d-4aa8-be11-12aa315c31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857939F-E21D-48C0-B28B-E9E6F96EA411}">
  <ds:schemaRefs>
    <ds:schemaRef ds:uri="fe142179-744d-4aa8-be11-12aa315c3114"/>
    <ds:schemaRef ds:uri="http://schemas.microsoft.com/office/2006/metadata/properties"/>
    <ds:schemaRef ds:uri="http://schemas.microsoft.com/office/infopath/2007/PartnerControls"/>
    <ds:schemaRef ds:uri="http://www.w3.org/2000/xmlns/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1B6C9EE9-7407-46D3-AA19-57DB0405110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2472f1fa-f24f-421b-add7-b01c4b49be07}" enabled="0" method="" siteId="{2472f1fa-f24f-421b-add7-b01c4b49be0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9764</TotalTime>
  <Words>226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Symbol</vt:lpstr>
      <vt:lpstr>Times New Roman</vt:lpstr>
      <vt:lpstr>Office Theme</vt:lpstr>
      <vt:lpstr>THE Meeting</vt:lpstr>
      <vt:lpstr>THE Meeting is a modeled after a business conference that allows students the opportunity to learn more about the process to:</vt:lpstr>
      <vt:lpstr>Opening Session</vt:lpstr>
      <vt:lpstr>Breakout Session</vt:lpstr>
      <vt:lpstr>Breakout Session</vt:lpstr>
      <vt:lpstr>Resource Session</vt:lpstr>
      <vt:lpstr>Resource Session</vt:lpstr>
      <vt:lpstr>Exit Ticket</vt:lpstr>
    </vt:vector>
  </TitlesOfParts>
  <Company>Salisbury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Meeting</dc:title>
  <dc:creator>Information Technology</dc:creator>
  <cp:lastModifiedBy>Tammy Donaway</cp:lastModifiedBy>
  <cp:revision>63</cp:revision>
  <dcterms:created xsi:type="dcterms:W3CDTF">2016-02-25T14:52:49Z</dcterms:created>
  <dcterms:modified xsi:type="dcterms:W3CDTF">2025-05-29T16:46:07Z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0x010100DBF3A64ADE44E54C80504400580CEADA</vt:lpwstr>
  </property>
</Properties>
</file>