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2" r:id="rId5"/>
    <p:sldId id="257" r:id="rId6"/>
    <p:sldId id="258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07D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48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9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2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9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6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51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555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1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1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9EA-907C-43A2-8DC0-8199E9EAEE9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0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509EA-907C-43A2-8DC0-8199E9EAEE9B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A2E86-7893-4E69-A38D-F6FB006DF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68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photos-b.xx.fbcdn.net/hphotos-prn1/526153_10150739318964427_12747307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914400"/>
            <a:ext cx="5562600" cy="1314450"/>
          </a:xfrm>
        </p:spPr>
        <p:txBody>
          <a:bodyPr>
            <a:normAutofit/>
          </a:bodyPr>
          <a:lstStyle/>
          <a:p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Meeting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609600" y="5486400"/>
            <a:ext cx="6400800" cy="1752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Three Sessions: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Opening, Breakout, Resource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3700" y="1905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BUAD 300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3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Meeting allows business students the opportunity to learn more about the process to: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0227"/>
            <a:ext cx="8229600" cy="20574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ransition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pre-professional to professional</a:t>
            </a:r>
          </a:p>
          <a:p>
            <a:pPr marL="0" indent="0">
              <a:buNone/>
            </a:pPr>
            <a:r>
              <a:rPr lang="en-US" sz="4000" b="1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ear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faculty from their major</a:t>
            </a:r>
          </a:p>
          <a:p>
            <a:pPr marL="0" indent="0">
              <a:buNone/>
            </a:pPr>
            <a:r>
              <a:rPr lang="en-US" sz="4000" b="1" dirty="0" smtClean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ngage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other departments and students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N:\Donaway\THE Meeting 2.18.16 0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9" t="24848" r="21010" b="24848"/>
          <a:stretch/>
        </p:blipFill>
        <p:spPr bwMode="auto">
          <a:xfrm>
            <a:off x="4419600" y="3962400"/>
            <a:ext cx="4041991" cy="270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840164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MEETING</a:t>
            </a:r>
            <a:endParaRPr lang="en-US" sz="40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Opening Session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1804" y="5257800"/>
            <a:ext cx="2687196" cy="1447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Dean Christy Weer speaking to students about the professional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:\Donaway\THE Meeting 2.18.16 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" y="3276600"/>
            <a:ext cx="4381500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Donaway\THE Meeting 2.18.16 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558" y="1743658"/>
            <a:ext cx="4591442" cy="306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212" y="1596639"/>
            <a:ext cx="41599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Business Leaders explain what THE Meeting is about.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5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28800" y="2819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Breakout Session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447800"/>
            <a:ext cx="3962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Breakout sessions allow students to meet professors from their major and learn about the different courses required to graduate.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:\Donaway\THE Meeting F15\THE Meeting 9.15 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2" t="27205" r="4747" b="-1616"/>
          <a:stretch/>
        </p:blipFill>
        <p:spPr bwMode="auto">
          <a:xfrm>
            <a:off x="-2309" y="3886200"/>
            <a:ext cx="4424491" cy="308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N:\Donaway\THE Meeting F15\THE Meeting 9.15 04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6" t="13064" r="13333" b="11784"/>
          <a:stretch/>
        </p:blipFill>
        <p:spPr bwMode="auto">
          <a:xfrm>
            <a:off x="-2309" y="4713"/>
            <a:ext cx="4193309" cy="302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Breakout Session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6781800" cy="457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breakout meeting was very informative of all the different finance tracks.”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N:\Donaway\THE Meeting 2.18.16 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87418"/>
            <a:ext cx="60579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rot="10800000" flipH="1" flipV="1">
            <a:off x="6248400" y="2719627"/>
            <a:ext cx="2438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Professors come to speak about each individual major.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2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Session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886200" cy="19811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organizations at Salisbury University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THE Meeting to offer opportunities outside of the classroom for business students.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:\Donaway\THE Meeting 2.18.16 0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0" t="5442" r="13806" b="8811"/>
          <a:stretch/>
        </p:blipFill>
        <p:spPr bwMode="auto">
          <a:xfrm>
            <a:off x="4809837" y="1219200"/>
            <a:ext cx="433416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:\Donaway\THE Meeting 2.18.16 0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6" t="24508" r="19289" b="12955"/>
          <a:stretch/>
        </p:blipFill>
        <p:spPr bwMode="auto">
          <a:xfrm>
            <a:off x="609600" y="3809999"/>
            <a:ext cx="3582649" cy="292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9837" y="4572000"/>
            <a:ext cx="39970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required to visit two clubs and two non-clubs to receive credit.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Session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481258"/>
            <a:ext cx="4191000" cy="179534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able to talk directly to members of different clubs to learn more about them.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:\Donaway\THE Meeting F15\THE Meeting 9.15 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258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Donaway\THE Meeting F15\THE Meeting 9.15 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18889" r="14647" b="2088"/>
          <a:stretch/>
        </p:blipFill>
        <p:spPr bwMode="auto">
          <a:xfrm>
            <a:off x="4724400" y="3395783"/>
            <a:ext cx="4419600" cy="346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0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82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Exit Ticket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3810000" cy="16002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asked to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out a survey about THE Meeting.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N:\Donaway\THE Meeting F15\THE Meeting 9.15 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84564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:\Donaway\THE Meeting F15\THE Meeting 9.15 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67300" y="5042993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Candy is always a good incentive.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668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191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THE Meeting</vt:lpstr>
      <vt:lpstr>THE Meeting allows business students the opportunity to learn more about the process to:</vt:lpstr>
      <vt:lpstr>Opening Session</vt:lpstr>
      <vt:lpstr>Breakout Session</vt:lpstr>
      <vt:lpstr>Breakout Session</vt:lpstr>
      <vt:lpstr>Resource Session</vt:lpstr>
      <vt:lpstr>Resource Session</vt:lpstr>
      <vt:lpstr>Exit Ticket</vt:lpstr>
    </vt:vector>
  </TitlesOfParts>
  <Company>Salisbury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Meeting</dc:title>
  <dc:creator>Information Technology</dc:creator>
  <cp:lastModifiedBy>Emily Eskridge</cp:lastModifiedBy>
  <cp:revision>7</cp:revision>
  <dcterms:created xsi:type="dcterms:W3CDTF">2016-02-25T14:52:49Z</dcterms:created>
  <dcterms:modified xsi:type="dcterms:W3CDTF">2016-03-15T16:32:14Z</dcterms:modified>
</cp:coreProperties>
</file>